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7" r:id="rId4"/>
  </p:sldMasterIdLst>
  <p:notesMasterIdLst>
    <p:notesMasterId r:id="rId35"/>
  </p:notesMasterIdLst>
  <p:sldIdLst>
    <p:sldId id="338" r:id="rId5"/>
    <p:sldId id="339" r:id="rId6"/>
    <p:sldId id="340" r:id="rId7"/>
    <p:sldId id="342" r:id="rId8"/>
    <p:sldId id="343" r:id="rId9"/>
    <p:sldId id="344" r:id="rId10"/>
    <p:sldId id="345" r:id="rId11"/>
    <p:sldId id="346" r:id="rId12"/>
    <p:sldId id="347" r:id="rId13"/>
    <p:sldId id="348" r:id="rId14"/>
    <p:sldId id="349" r:id="rId15"/>
    <p:sldId id="350" r:id="rId16"/>
    <p:sldId id="351" r:id="rId17"/>
    <p:sldId id="352" r:id="rId18"/>
    <p:sldId id="353" r:id="rId19"/>
    <p:sldId id="354" r:id="rId20"/>
    <p:sldId id="355" r:id="rId21"/>
    <p:sldId id="356" r:id="rId22"/>
    <p:sldId id="357" r:id="rId23"/>
    <p:sldId id="358" r:id="rId24"/>
    <p:sldId id="359" r:id="rId25"/>
    <p:sldId id="360" r:id="rId26"/>
    <p:sldId id="361" r:id="rId27"/>
    <p:sldId id="362" r:id="rId28"/>
    <p:sldId id="363" r:id="rId29"/>
    <p:sldId id="364" r:id="rId30"/>
    <p:sldId id="365" r:id="rId31"/>
    <p:sldId id="366" r:id="rId32"/>
    <p:sldId id="367" r:id="rId33"/>
    <p:sldId id="369" r:id="rId34"/>
  </p:sldIdLst>
  <p:sldSz cx="12192000" cy="6858000"/>
  <p:notesSz cx="6858000" cy="9144000"/>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3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6422"/>
    <a:srgbClr val="0054A6"/>
    <a:srgbClr val="B9B9B9"/>
    <a:srgbClr val="E2E2E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650" autoAdjust="0"/>
    <p:restoredTop sz="96370" autoAdjust="0"/>
  </p:normalViewPr>
  <p:slideViewPr>
    <p:cSldViewPr snapToGrid="0">
      <p:cViewPr varScale="1">
        <p:scale>
          <a:sx n="46" d="100"/>
          <a:sy n="46" d="100"/>
        </p:scale>
        <p:origin x="72" y="1566"/>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87" d="100"/>
          <a:sy n="87" d="100"/>
        </p:scale>
        <p:origin x="3840" y="84"/>
      </p:cViewPr>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D2F9D6-24C7-48C4-BF52-BF59CF05959A}" type="datetimeFigureOut">
              <a:rPr lang="en-US" smtClean="0"/>
              <a:t>2/26/2018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AA1B9-4A5C-416D-8307-0301411157F2}" type="slidenum">
              <a:rPr lang="en-US" smtClean="0"/>
              <a:t>‹#›</a:t>
            </a:fld>
            <a:endParaRPr lang="en-US" dirty="0"/>
          </a:p>
        </p:txBody>
      </p:sp>
    </p:spTree>
    <p:extLst>
      <p:ext uri="{BB962C8B-B14F-4D97-AF65-F5344CB8AC3E}">
        <p14:creationId xmlns:p14="http://schemas.microsoft.com/office/powerpoint/2010/main" val="376027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D7E50598-F309-43D7-B1B8-9B227D5DDD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C13BF17B-8E5B-4D81-929E-374EDA077E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6387" name="Slide Number Placeholder 3">
            <a:extLst>
              <a:ext uri="{FF2B5EF4-FFF2-40B4-BE49-F238E27FC236}">
                <a16:creationId xmlns:a16="http://schemas.microsoft.com/office/drawing/2014/main" id="{1AA11C4D-AAF5-42FF-8B33-6FBC58DFB0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7555616-E25B-4197-B5C4-48D23825C884}" type="slidenum">
              <a:rPr lang="en-US" altLang="en-US" sz="1200"/>
              <a:pPr eaLnBrk="1" hangingPunct="1"/>
              <a:t>1</a:t>
            </a:fld>
            <a:endParaRPr lang="en-US" altLang="en-US" sz="1200" dirty="0"/>
          </a:p>
        </p:txBody>
      </p:sp>
    </p:spTree>
    <p:extLst>
      <p:ext uri="{BB962C8B-B14F-4D97-AF65-F5344CB8AC3E}">
        <p14:creationId xmlns:p14="http://schemas.microsoft.com/office/powerpoint/2010/main" val="3530279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F2CEC-978C-467E-B9DE-5D1A7D89C634}" type="slidenum">
              <a:rPr lang="en-US" altLang="en-US" smtClean="0"/>
              <a:pPr/>
              <a:t>10</a:t>
            </a:fld>
            <a:endParaRPr lang="en-US" altLang="en-US" dirty="0"/>
          </a:p>
        </p:txBody>
      </p:sp>
    </p:spTree>
    <p:extLst>
      <p:ext uri="{BB962C8B-B14F-4D97-AF65-F5344CB8AC3E}">
        <p14:creationId xmlns:p14="http://schemas.microsoft.com/office/powerpoint/2010/main" val="34452504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F2CEC-978C-467E-B9DE-5D1A7D89C634}" type="slidenum">
              <a:rPr lang="en-US" altLang="en-US" smtClean="0"/>
              <a:pPr/>
              <a:t>11</a:t>
            </a:fld>
            <a:endParaRPr lang="en-US" altLang="en-US" dirty="0"/>
          </a:p>
        </p:txBody>
      </p:sp>
    </p:spTree>
    <p:extLst>
      <p:ext uri="{BB962C8B-B14F-4D97-AF65-F5344CB8AC3E}">
        <p14:creationId xmlns:p14="http://schemas.microsoft.com/office/powerpoint/2010/main" val="34950488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E0B3D9B5-7F2D-42C8-9AA9-F44FC8CDE6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a:extLst>
              <a:ext uri="{FF2B5EF4-FFF2-40B4-BE49-F238E27FC236}">
                <a16:creationId xmlns:a16="http://schemas.microsoft.com/office/drawing/2014/main" id="{A7EB94CA-C456-4B69-9A3E-686D98ED47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0723" name="Slide Number Placeholder 3">
            <a:extLst>
              <a:ext uri="{FF2B5EF4-FFF2-40B4-BE49-F238E27FC236}">
                <a16:creationId xmlns:a16="http://schemas.microsoft.com/office/drawing/2014/main" id="{1D57B962-5BD6-4B0D-9745-3F0B16D420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81943BA8-F020-4581-B259-097D9D2BBA8B}" type="slidenum">
              <a:rPr lang="en-US" altLang="en-US" sz="1200"/>
              <a:pPr eaLnBrk="1" hangingPunct="1"/>
              <a:t>12</a:t>
            </a:fld>
            <a:endParaRPr lang="en-US" altLang="en-US" sz="1200" dirty="0"/>
          </a:p>
        </p:txBody>
      </p:sp>
    </p:spTree>
    <p:extLst>
      <p:ext uri="{BB962C8B-B14F-4D97-AF65-F5344CB8AC3E}">
        <p14:creationId xmlns:p14="http://schemas.microsoft.com/office/powerpoint/2010/main" val="26393600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D719967F-2381-4F88-BF90-51785BEE06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a:extLst>
              <a:ext uri="{FF2B5EF4-FFF2-40B4-BE49-F238E27FC236}">
                <a16:creationId xmlns:a16="http://schemas.microsoft.com/office/drawing/2014/main" id="{ABD39E22-58E0-4931-96E0-51A4C54C6C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2771" name="Slide Number Placeholder 3">
            <a:extLst>
              <a:ext uri="{FF2B5EF4-FFF2-40B4-BE49-F238E27FC236}">
                <a16:creationId xmlns:a16="http://schemas.microsoft.com/office/drawing/2014/main" id="{CA608FCB-B12A-44E2-8D71-292DE78C56B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FDBB20E-DA9B-4E57-8AA6-D69E9707D9C5}" type="slidenum">
              <a:rPr lang="en-US" altLang="en-US" sz="1200"/>
              <a:pPr eaLnBrk="1" hangingPunct="1"/>
              <a:t>13</a:t>
            </a:fld>
            <a:endParaRPr lang="en-US" altLang="en-US" sz="1200" dirty="0"/>
          </a:p>
        </p:txBody>
      </p:sp>
    </p:spTree>
    <p:extLst>
      <p:ext uri="{BB962C8B-B14F-4D97-AF65-F5344CB8AC3E}">
        <p14:creationId xmlns:p14="http://schemas.microsoft.com/office/powerpoint/2010/main" val="8918805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BADE4723-FE26-44F2-90ED-00F36E0BE6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a:extLst>
              <a:ext uri="{FF2B5EF4-FFF2-40B4-BE49-F238E27FC236}">
                <a16:creationId xmlns:a16="http://schemas.microsoft.com/office/drawing/2014/main" id="{9D933DDA-39CF-4E0E-A84B-516F5AB989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4819" name="Slide Number Placeholder 3">
            <a:extLst>
              <a:ext uri="{FF2B5EF4-FFF2-40B4-BE49-F238E27FC236}">
                <a16:creationId xmlns:a16="http://schemas.microsoft.com/office/drawing/2014/main" id="{456E280C-4313-4671-9867-64E11586FA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5BA5FC7-4569-4014-92B1-1F3E89DDFA71}" type="slidenum">
              <a:rPr lang="en-US" altLang="en-US" sz="1200"/>
              <a:pPr eaLnBrk="1" hangingPunct="1"/>
              <a:t>14</a:t>
            </a:fld>
            <a:endParaRPr lang="en-US" altLang="en-US" sz="1200" dirty="0"/>
          </a:p>
        </p:txBody>
      </p:sp>
    </p:spTree>
    <p:extLst>
      <p:ext uri="{BB962C8B-B14F-4D97-AF65-F5344CB8AC3E}">
        <p14:creationId xmlns:p14="http://schemas.microsoft.com/office/powerpoint/2010/main" val="8612028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A981B570-CC91-44AC-A822-81618EABF6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a:extLst>
              <a:ext uri="{FF2B5EF4-FFF2-40B4-BE49-F238E27FC236}">
                <a16:creationId xmlns:a16="http://schemas.microsoft.com/office/drawing/2014/main" id="{3BF82E30-B356-4FC8-B8DB-4939296AEE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6867" name="Slide Number Placeholder 3">
            <a:extLst>
              <a:ext uri="{FF2B5EF4-FFF2-40B4-BE49-F238E27FC236}">
                <a16:creationId xmlns:a16="http://schemas.microsoft.com/office/drawing/2014/main" id="{74CECA13-C7E6-43F4-A934-07C9CAE05F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AA839EA-2960-4C9A-A4C5-65A849139C35}" type="slidenum">
              <a:rPr lang="en-US" altLang="en-US" sz="1200"/>
              <a:pPr eaLnBrk="1" hangingPunct="1"/>
              <a:t>15</a:t>
            </a:fld>
            <a:endParaRPr lang="en-US" altLang="en-US" sz="1200" dirty="0"/>
          </a:p>
        </p:txBody>
      </p:sp>
    </p:spTree>
    <p:extLst>
      <p:ext uri="{BB962C8B-B14F-4D97-AF65-F5344CB8AC3E}">
        <p14:creationId xmlns:p14="http://schemas.microsoft.com/office/powerpoint/2010/main" val="5613299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a:extLst>
              <a:ext uri="{FF2B5EF4-FFF2-40B4-BE49-F238E27FC236}">
                <a16:creationId xmlns:a16="http://schemas.microsoft.com/office/drawing/2014/main" id="{65774BF6-D5BB-47C2-BB94-F849A7B2A5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Notes Placeholder 2">
            <a:extLst>
              <a:ext uri="{FF2B5EF4-FFF2-40B4-BE49-F238E27FC236}">
                <a16:creationId xmlns:a16="http://schemas.microsoft.com/office/drawing/2014/main" id="{518486C7-AD7F-4A1E-B68A-93EFC8BBA7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8915" name="Slide Number Placeholder 3">
            <a:extLst>
              <a:ext uri="{FF2B5EF4-FFF2-40B4-BE49-F238E27FC236}">
                <a16:creationId xmlns:a16="http://schemas.microsoft.com/office/drawing/2014/main" id="{75D274A7-CFA3-4EDE-9640-D5D473E3CD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CEC6637-65FF-45A6-B3D4-EF9EA200EC2D}" type="slidenum">
              <a:rPr lang="en-US" altLang="en-US" sz="1200"/>
              <a:pPr eaLnBrk="1" hangingPunct="1"/>
              <a:t>16</a:t>
            </a:fld>
            <a:endParaRPr lang="en-US" altLang="en-US" sz="1200" dirty="0"/>
          </a:p>
        </p:txBody>
      </p:sp>
    </p:spTree>
    <p:extLst>
      <p:ext uri="{BB962C8B-B14F-4D97-AF65-F5344CB8AC3E}">
        <p14:creationId xmlns:p14="http://schemas.microsoft.com/office/powerpoint/2010/main" val="13901886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AC2140CD-B90A-49CD-BCDE-2CCA2006F4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es Placeholder 2">
            <a:extLst>
              <a:ext uri="{FF2B5EF4-FFF2-40B4-BE49-F238E27FC236}">
                <a16:creationId xmlns:a16="http://schemas.microsoft.com/office/drawing/2014/main" id="{92EDD86F-9BD0-4621-A831-6F0268C8A1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0963" name="Slide Number Placeholder 3">
            <a:extLst>
              <a:ext uri="{FF2B5EF4-FFF2-40B4-BE49-F238E27FC236}">
                <a16:creationId xmlns:a16="http://schemas.microsoft.com/office/drawing/2014/main" id="{7C62F521-DE71-437C-90B0-F7CAE58E86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64EF953-9469-4A62-B415-FDC5A9F048F8}" type="slidenum">
              <a:rPr lang="en-US" altLang="en-US" sz="1200"/>
              <a:pPr eaLnBrk="1" hangingPunct="1"/>
              <a:t>17</a:t>
            </a:fld>
            <a:endParaRPr lang="en-US" altLang="en-US" sz="1200" dirty="0"/>
          </a:p>
        </p:txBody>
      </p:sp>
    </p:spTree>
    <p:extLst>
      <p:ext uri="{BB962C8B-B14F-4D97-AF65-F5344CB8AC3E}">
        <p14:creationId xmlns:p14="http://schemas.microsoft.com/office/powerpoint/2010/main" val="33763468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C067C5DA-BBB5-431D-BAEF-A950BC70AB4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es Placeholder 2">
            <a:extLst>
              <a:ext uri="{FF2B5EF4-FFF2-40B4-BE49-F238E27FC236}">
                <a16:creationId xmlns:a16="http://schemas.microsoft.com/office/drawing/2014/main" id="{402E1722-0EC7-4D01-BEDE-3798C8C08C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3011" name="Slide Number Placeholder 3">
            <a:extLst>
              <a:ext uri="{FF2B5EF4-FFF2-40B4-BE49-F238E27FC236}">
                <a16:creationId xmlns:a16="http://schemas.microsoft.com/office/drawing/2014/main" id="{0FA1E57D-D4B5-43EA-BC90-A93F11AE98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4FD5951-9BCA-4656-BA54-B951DECA123B}" type="slidenum">
              <a:rPr lang="en-US" altLang="en-US" sz="1200"/>
              <a:pPr eaLnBrk="1" hangingPunct="1"/>
              <a:t>18</a:t>
            </a:fld>
            <a:endParaRPr lang="en-US" altLang="en-US" sz="1200" dirty="0"/>
          </a:p>
        </p:txBody>
      </p:sp>
    </p:spTree>
    <p:extLst>
      <p:ext uri="{BB962C8B-B14F-4D97-AF65-F5344CB8AC3E}">
        <p14:creationId xmlns:p14="http://schemas.microsoft.com/office/powerpoint/2010/main" val="6137069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a:extLst>
              <a:ext uri="{FF2B5EF4-FFF2-40B4-BE49-F238E27FC236}">
                <a16:creationId xmlns:a16="http://schemas.microsoft.com/office/drawing/2014/main" id="{8076A636-82AF-47E6-91A5-8AEEA96DFF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Notes Placeholder 2">
            <a:extLst>
              <a:ext uri="{FF2B5EF4-FFF2-40B4-BE49-F238E27FC236}">
                <a16:creationId xmlns:a16="http://schemas.microsoft.com/office/drawing/2014/main" id="{D386B7B9-6C3E-4573-B5D3-E29AA444BD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5059" name="Slide Number Placeholder 3">
            <a:extLst>
              <a:ext uri="{FF2B5EF4-FFF2-40B4-BE49-F238E27FC236}">
                <a16:creationId xmlns:a16="http://schemas.microsoft.com/office/drawing/2014/main" id="{F59457A2-F5DD-467F-802C-9891D1A73D3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F67ED55-C4A2-47C9-AB9B-105DA9F6BA69}" type="slidenum">
              <a:rPr lang="en-US" altLang="en-US" sz="1200"/>
              <a:pPr eaLnBrk="1" hangingPunct="1"/>
              <a:t>19</a:t>
            </a:fld>
            <a:endParaRPr lang="en-US" altLang="en-US" sz="1200" dirty="0"/>
          </a:p>
        </p:txBody>
      </p:sp>
    </p:spTree>
    <p:extLst>
      <p:ext uri="{BB962C8B-B14F-4D97-AF65-F5344CB8AC3E}">
        <p14:creationId xmlns:p14="http://schemas.microsoft.com/office/powerpoint/2010/main" val="285257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EEFFD90B-2E82-4050-BA3F-869D221EB7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Rectangle 3">
            <a:extLst>
              <a:ext uri="{FF2B5EF4-FFF2-40B4-BE49-F238E27FC236}">
                <a16:creationId xmlns:a16="http://schemas.microsoft.com/office/drawing/2014/main" id="{E4A3E41D-991E-4377-A034-AD1EC78E9B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 name="Slide Number Placeholder 3">
            <a:extLst>
              <a:ext uri="{FF2B5EF4-FFF2-40B4-BE49-F238E27FC236}">
                <a16:creationId xmlns:a16="http://schemas.microsoft.com/office/drawing/2014/main" id="{B408B971-CC45-4945-868E-499BAF48BA96}"/>
              </a:ext>
            </a:extLst>
          </p:cNvPr>
          <p:cNvSpPr>
            <a:spLocks noGrp="1"/>
          </p:cNvSpPr>
          <p:nvPr>
            <p:ph type="sldNum" sz="quarter" idx="5"/>
          </p:nvPr>
        </p:nvSpPr>
        <p:spPr bwMode="auto">
          <a:xfrm>
            <a:off x="3884613" y="8685213"/>
            <a:ext cx="29718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7555616-E25B-4197-B5C4-48D23825C884}" type="slidenum">
              <a:rPr lang="en-US" altLang="en-US" sz="1200"/>
              <a:pPr eaLnBrk="1" hangingPunct="1"/>
              <a:t>2</a:t>
            </a:fld>
            <a:endParaRPr lang="en-US" altLang="en-US" sz="1200" dirty="0"/>
          </a:p>
        </p:txBody>
      </p:sp>
    </p:spTree>
    <p:extLst>
      <p:ext uri="{BB962C8B-B14F-4D97-AF65-F5344CB8AC3E}">
        <p14:creationId xmlns:p14="http://schemas.microsoft.com/office/powerpoint/2010/main" val="10888566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79E9EE1C-1341-4131-93B2-5C4C7CBE9ED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6" name="Notes Placeholder 2">
            <a:extLst>
              <a:ext uri="{FF2B5EF4-FFF2-40B4-BE49-F238E27FC236}">
                <a16:creationId xmlns:a16="http://schemas.microsoft.com/office/drawing/2014/main" id="{CAD24C23-AE3B-48C1-BCD2-98257D35B6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7107" name="Slide Number Placeholder 3">
            <a:extLst>
              <a:ext uri="{FF2B5EF4-FFF2-40B4-BE49-F238E27FC236}">
                <a16:creationId xmlns:a16="http://schemas.microsoft.com/office/drawing/2014/main" id="{BAE362F1-4AF1-412A-A751-75138A57B70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15EA0DF-142F-4CFE-B7CD-05A5E9BCFF1F}" type="slidenum">
              <a:rPr lang="en-US" altLang="en-US" sz="1200"/>
              <a:pPr eaLnBrk="1" hangingPunct="1"/>
              <a:t>20</a:t>
            </a:fld>
            <a:endParaRPr lang="en-US" altLang="en-US" sz="1200" dirty="0"/>
          </a:p>
        </p:txBody>
      </p:sp>
    </p:spTree>
    <p:extLst>
      <p:ext uri="{BB962C8B-B14F-4D97-AF65-F5344CB8AC3E}">
        <p14:creationId xmlns:p14="http://schemas.microsoft.com/office/powerpoint/2010/main" val="34258116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a:extLst>
              <a:ext uri="{FF2B5EF4-FFF2-40B4-BE49-F238E27FC236}">
                <a16:creationId xmlns:a16="http://schemas.microsoft.com/office/drawing/2014/main" id="{4025C424-2529-456E-B7A4-8B4F7BEDC7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4" name="Notes Placeholder 2">
            <a:extLst>
              <a:ext uri="{FF2B5EF4-FFF2-40B4-BE49-F238E27FC236}">
                <a16:creationId xmlns:a16="http://schemas.microsoft.com/office/drawing/2014/main" id="{3550022E-EBFD-4211-9150-7C4D2A9645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49155" name="Slide Number Placeholder 3">
            <a:extLst>
              <a:ext uri="{FF2B5EF4-FFF2-40B4-BE49-F238E27FC236}">
                <a16:creationId xmlns:a16="http://schemas.microsoft.com/office/drawing/2014/main" id="{AC805EB7-125E-4F22-B9B3-C590D07289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1C56EB0-60F8-4886-8175-602EEE7F2FCB}" type="slidenum">
              <a:rPr lang="en-US" altLang="en-US" sz="1200"/>
              <a:pPr eaLnBrk="1" hangingPunct="1"/>
              <a:t>21</a:t>
            </a:fld>
            <a:endParaRPr lang="en-US" altLang="en-US" sz="1200" dirty="0"/>
          </a:p>
        </p:txBody>
      </p:sp>
    </p:spTree>
    <p:extLst>
      <p:ext uri="{BB962C8B-B14F-4D97-AF65-F5344CB8AC3E}">
        <p14:creationId xmlns:p14="http://schemas.microsoft.com/office/powerpoint/2010/main" val="6713964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6C4725BB-3CCE-456D-A714-788DA59C6A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Notes Placeholder 2">
            <a:extLst>
              <a:ext uri="{FF2B5EF4-FFF2-40B4-BE49-F238E27FC236}">
                <a16:creationId xmlns:a16="http://schemas.microsoft.com/office/drawing/2014/main" id="{7E341845-B5E5-4164-941C-0C9CF5F8F3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1203" name="Slide Number Placeholder 3">
            <a:extLst>
              <a:ext uri="{FF2B5EF4-FFF2-40B4-BE49-F238E27FC236}">
                <a16:creationId xmlns:a16="http://schemas.microsoft.com/office/drawing/2014/main" id="{F7E99954-0DBE-4A36-9DEC-656F7D46E0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0AEEAC5-4CBD-43B3-A43D-E90BFEC73EAF}" type="slidenum">
              <a:rPr lang="en-US" altLang="en-US" sz="1200"/>
              <a:pPr eaLnBrk="1" hangingPunct="1"/>
              <a:t>22</a:t>
            </a:fld>
            <a:endParaRPr lang="en-US" altLang="en-US" sz="1200" dirty="0"/>
          </a:p>
        </p:txBody>
      </p:sp>
    </p:spTree>
    <p:extLst>
      <p:ext uri="{BB962C8B-B14F-4D97-AF65-F5344CB8AC3E}">
        <p14:creationId xmlns:p14="http://schemas.microsoft.com/office/powerpoint/2010/main" val="563870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a:extLst>
              <a:ext uri="{FF2B5EF4-FFF2-40B4-BE49-F238E27FC236}">
                <a16:creationId xmlns:a16="http://schemas.microsoft.com/office/drawing/2014/main" id="{AC711213-0F97-4ADC-884F-03B711E37B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0" name="Notes Placeholder 2">
            <a:extLst>
              <a:ext uri="{FF2B5EF4-FFF2-40B4-BE49-F238E27FC236}">
                <a16:creationId xmlns:a16="http://schemas.microsoft.com/office/drawing/2014/main" id="{A5924B4A-8A11-4CA1-90D8-752A916BA6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3251" name="Slide Number Placeholder 3">
            <a:extLst>
              <a:ext uri="{FF2B5EF4-FFF2-40B4-BE49-F238E27FC236}">
                <a16:creationId xmlns:a16="http://schemas.microsoft.com/office/drawing/2014/main" id="{0810A4E5-AC92-48D2-AEA0-54566E4F00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A323629-6243-40FD-B20E-3E645CCB6651}" type="slidenum">
              <a:rPr lang="en-US" altLang="en-US" sz="1200"/>
              <a:pPr eaLnBrk="1" hangingPunct="1"/>
              <a:t>23</a:t>
            </a:fld>
            <a:endParaRPr lang="en-US" altLang="en-US" sz="1200" dirty="0"/>
          </a:p>
        </p:txBody>
      </p:sp>
    </p:spTree>
    <p:extLst>
      <p:ext uri="{BB962C8B-B14F-4D97-AF65-F5344CB8AC3E}">
        <p14:creationId xmlns:p14="http://schemas.microsoft.com/office/powerpoint/2010/main" val="22525695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a:extLst>
              <a:ext uri="{FF2B5EF4-FFF2-40B4-BE49-F238E27FC236}">
                <a16:creationId xmlns:a16="http://schemas.microsoft.com/office/drawing/2014/main" id="{1326DBC8-ADCC-4812-9E83-FB6EE6F469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8" name="Notes Placeholder 2">
            <a:extLst>
              <a:ext uri="{FF2B5EF4-FFF2-40B4-BE49-F238E27FC236}">
                <a16:creationId xmlns:a16="http://schemas.microsoft.com/office/drawing/2014/main" id="{A77E60BB-1A9D-4063-9B97-D6AC11DD23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5299" name="Slide Number Placeholder 3">
            <a:extLst>
              <a:ext uri="{FF2B5EF4-FFF2-40B4-BE49-F238E27FC236}">
                <a16:creationId xmlns:a16="http://schemas.microsoft.com/office/drawing/2014/main" id="{AA90E2B2-9A04-4D1D-8D20-6672D3CE39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7728540-F66B-4A5E-B4F3-9BDDF3B7DE4F}" type="slidenum">
              <a:rPr lang="en-US" altLang="en-US" sz="1200"/>
              <a:pPr eaLnBrk="1" hangingPunct="1"/>
              <a:t>24</a:t>
            </a:fld>
            <a:endParaRPr lang="en-US" altLang="en-US" sz="1200" dirty="0"/>
          </a:p>
        </p:txBody>
      </p:sp>
    </p:spTree>
    <p:extLst>
      <p:ext uri="{BB962C8B-B14F-4D97-AF65-F5344CB8AC3E}">
        <p14:creationId xmlns:p14="http://schemas.microsoft.com/office/powerpoint/2010/main" val="22973583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a:extLst>
              <a:ext uri="{FF2B5EF4-FFF2-40B4-BE49-F238E27FC236}">
                <a16:creationId xmlns:a16="http://schemas.microsoft.com/office/drawing/2014/main" id="{015386D4-3B76-4E46-AB69-622F9FC425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6" name="Notes Placeholder 2">
            <a:extLst>
              <a:ext uri="{FF2B5EF4-FFF2-40B4-BE49-F238E27FC236}">
                <a16:creationId xmlns:a16="http://schemas.microsoft.com/office/drawing/2014/main" id="{49DD2D81-2197-4626-83DE-66E58ED6E2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7347" name="Slide Number Placeholder 3">
            <a:extLst>
              <a:ext uri="{FF2B5EF4-FFF2-40B4-BE49-F238E27FC236}">
                <a16:creationId xmlns:a16="http://schemas.microsoft.com/office/drawing/2014/main" id="{4A6E4C66-9B7E-4DB3-BA87-7E96FFC1DD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A2FF3F24-8E13-48BC-BD7D-69B564430A9E}" type="slidenum">
              <a:rPr lang="en-US" altLang="en-US" sz="1200"/>
              <a:pPr eaLnBrk="1" hangingPunct="1"/>
              <a:t>25</a:t>
            </a:fld>
            <a:endParaRPr lang="en-US" altLang="en-US" sz="1200" dirty="0"/>
          </a:p>
        </p:txBody>
      </p:sp>
    </p:spTree>
    <p:extLst>
      <p:ext uri="{BB962C8B-B14F-4D97-AF65-F5344CB8AC3E}">
        <p14:creationId xmlns:p14="http://schemas.microsoft.com/office/powerpoint/2010/main" val="2301660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a:extLst>
              <a:ext uri="{FF2B5EF4-FFF2-40B4-BE49-F238E27FC236}">
                <a16:creationId xmlns:a16="http://schemas.microsoft.com/office/drawing/2014/main" id="{861C7CEB-B962-4872-BCD5-109C909C40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4" name="Notes Placeholder 2">
            <a:extLst>
              <a:ext uri="{FF2B5EF4-FFF2-40B4-BE49-F238E27FC236}">
                <a16:creationId xmlns:a16="http://schemas.microsoft.com/office/drawing/2014/main" id="{389098C5-6F31-49F8-ABE7-59FBD2939A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59395" name="Slide Number Placeholder 3">
            <a:extLst>
              <a:ext uri="{FF2B5EF4-FFF2-40B4-BE49-F238E27FC236}">
                <a16:creationId xmlns:a16="http://schemas.microsoft.com/office/drawing/2014/main" id="{DBD7D91D-EEFA-442B-82F9-59005FB631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BB8DE04-520B-4FDF-A196-5E13A8458D94}" type="slidenum">
              <a:rPr lang="en-US" altLang="en-US" sz="1200"/>
              <a:pPr eaLnBrk="1" hangingPunct="1"/>
              <a:t>26</a:t>
            </a:fld>
            <a:endParaRPr lang="en-US" altLang="en-US" sz="1200" dirty="0"/>
          </a:p>
        </p:txBody>
      </p:sp>
    </p:spTree>
    <p:extLst>
      <p:ext uri="{BB962C8B-B14F-4D97-AF65-F5344CB8AC3E}">
        <p14:creationId xmlns:p14="http://schemas.microsoft.com/office/powerpoint/2010/main" val="38086868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a:extLst>
              <a:ext uri="{FF2B5EF4-FFF2-40B4-BE49-F238E27FC236}">
                <a16:creationId xmlns:a16="http://schemas.microsoft.com/office/drawing/2014/main" id="{681CCECE-8175-45EB-9865-265144E687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2" name="Notes Placeholder 2">
            <a:extLst>
              <a:ext uri="{FF2B5EF4-FFF2-40B4-BE49-F238E27FC236}">
                <a16:creationId xmlns:a16="http://schemas.microsoft.com/office/drawing/2014/main" id="{E2B194A1-EC4B-4B03-AFF8-E60B7AA94F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1443" name="Slide Number Placeholder 3">
            <a:extLst>
              <a:ext uri="{FF2B5EF4-FFF2-40B4-BE49-F238E27FC236}">
                <a16:creationId xmlns:a16="http://schemas.microsoft.com/office/drawing/2014/main" id="{2398A79D-4A6E-4961-905C-ED1793E728D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E587A46-D7F0-41F4-BD82-EC440C3BB7A5}" type="slidenum">
              <a:rPr lang="en-US" altLang="en-US" sz="1200"/>
              <a:pPr eaLnBrk="1" hangingPunct="1"/>
              <a:t>27</a:t>
            </a:fld>
            <a:endParaRPr lang="en-US" altLang="en-US" sz="1200" dirty="0"/>
          </a:p>
        </p:txBody>
      </p:sp>
    </p:spTree>
    <p:extLst>
      <p:ext uri="{BB962C8B-B14F-4D97-AF65-F5344CB8AC3E}">
        <p14:creationId xmlns:p14="http://schemas.microsoft.com/office/powerpoint/2010/main" val="12571686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a:extLst>
              <a:ext uri="{FF2B5EF4-FFF2-40B4-BE49-F238E27FC236}">
                <a16:creationId xmlns:a16="http://schemas.microsoft.com/office/drawing/2014/main" id="{C359E6CF-E009-44ED-974C-4CCDB7D3C5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0" name="Notes Placeholder 2">
            <a:extLst>
              <a:ext uri="{FF2B5EF4-FFF2-40B4-BE49-F238E27FC236}">
                <a16:creationId xmlns:a16="http://schemas.microsoft.com/office/drawing/2014/main" id="{34F7313D-2CFC-4156-ADBD-BC42B735BD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3491" name="Slide Number Placeholder 3">
            <a:extLst>
              <a:ext uri="{FF2B5EF4-FFF2-40B4-BE49-F238E27FC236}">
                <a16:creationId xmlns:a16="http://schemas.microsoft.com/office/drawing/2014/main" id="{C90E7FF6-764C-47B1-AE1E-061427D74C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FE8140A0-B3AA-484A-AF67-21C48B44BE87}" type="slidenum">
              <a:rPr lang="en-US" altLang="en-US" sz="1200"/>
              <a:pPr eaLnBrk="1" hangingPunct="1"/>
              <a:t>28</a:t>
            </a:fld>
            <a:endParaRPr lang="en-US" altLang="en-US" sz="1200" dirty="0"/>
          </a:p>
        </p:txBody>
      </p:sp>
    </p:spTree>
    <p:extLst>
      <p:ext uri="{BB962C8B-B14F-4D97-AF65-F5344CB8AC3E}">
        <p14:creationId xmlns:p14="http://schemas.microsoft.com/office/powerpoint/2010/main" val="12094568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80964618-D7E1-4108-8E13-064ABEB1624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a:extLst>
              <a:ext uri="{FF2B5EF4-FFF2-40B4-BE49-F238E27FC236}">
                <a16:creationId xmlns:a16="http://schemas.microsoft.com/office/drawing/2014/main" id="{D355F1FB-1CD4-4542-AB5B-A62A00A754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5539" name="Slide Number Placeholder 3">
            <a:extLst>
              <a:ext uri="{FF2B5EF4-FFF2-40B4-BE49-F238E27FC236}">
                <a16:creationId xmlns:a16="http://schemas.microsoft.com/office/drawing/2014/main" id="{64CC44AF-2292-4645-995E-0A0EC38935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algn="r"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7BEB0F3-A968-4E8E-A126-37E6A0D68FBC}" type="slidenum">
              <a:rPr lang="en-US" altLang="en-US" sz="1200"/>
              <a:pPr eaLnBrk="1" hangingPunct="1"/>
              <a:t>29</a:t>
            </a:fld>
            <a:endParaRPr lang="en-US" altLang="en-US" sz="1200" dirty="0"/>
          </a:p>
        </p:txBody>
      </p:sp>
    </p:spTree>
    <p:extLst>
      <p:ext uri="{BB962C8B-B14F-4D97-AF65-F5344CB8AC3E}">
        <p14:creationId xmlns:p14="http://schemas.microsoft.com/office/powerpoint/2010/main" val="4062200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F2CEC-978C-467E-B9DE-5D1A7D89C634}" type="slidenum">
              <a:rPr lang="en-US" altLang="en-US" smtClean="0"/>
              <a:pPr/>
              <a:t>3</a:t>
            </a:fld>
            <a:endParaRPr lang="en-US" altLang="en-US" dirty="0"/>
          </a:p>
        </p:txBody>
      </p:sp>
    </p:spTree>
    <p:extLst>
      <p:ext uri="{BB962C8B-B14F-4D97-AF65-F5344CB8AC3E}">
        <p14:creationId xmlns:p14="http://schemas.microsoft.com/office/powerpoint/2010/main" val="11228885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AAA1B9-4A5C-416D-8307-0301411157F2}" type="slidenum">
              <a:rPr lang="en-US" smtClean="0"/>
              <a:t>30</a:t>
            </a:fld>
            <a:endParaRPr lang="en-US" dirty="0"/>
          </a:p>
        </p:txBody>
      </p:sp>
    </p:spTree>
    <p:extLst>
      <p:ext uri="{BB962C8B-B14F-4D97-AF65-F5344CB8AC3E}">
        <p14:creationId xmlns:p14="http://schemas.microsoft.com/office/powerpoint/2010/main" val="1753140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F2CEC-978C-467E-B9DE-5D1A7D89C634}" type="slidenum">
              <a:rPr lang="en-US" altLang="en-US" smtClean="0"/>
              <a:pPr/>
              <a:t>4</a:t>
            </a:fld>
            <a:endParaRPr lang="en-US" altLang="en-US" dirty="0"/>
          </a:p>
        </p:txBody>
      </p:sp>
    </p:spTree>
    <p:extLst>
      <p:ext uri="{BB962C8B-B14F-4D97-AF65-F5344CB8AC3E}">
        <p14:creationId xmlns:p14="http://schemas.microsoft.com/office/powerpoint/2010/main" val="3763242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F2CEC-978C-467E-B9DE-5D1A7D89C634}" type="slidenum">
              <a:rPr lang="en-US" altLang="en-US" smtClean="0"/>
              <a:pPr/>
              <a:t>5</a:t>
            </a:fld>
            <a:endParaRPr lang="en-US" altLang="en-US" dirty="0"/>
          </a:p>
        </p:txBody>
      </p:sp>
    </p:spTree>
    <p:extLst>
      <p:ext uri="{BB962C8B-B14F-4D97-AF65-F5344CB8AC3E}">
        <p14:creationId xmlns:p14="http://schemas.microsoft.com/office/powerpoint/2010/main" val="2447580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F2CEC-978C-467E-B9DE-5D1A7D89C634}" type="slidenum">
              <a:rPr lang="en-US" altLang="en-US" smtClean="0"/>
              <a:pPr/>
              <a:t>6</a:t>
            </a:fld>
            <a:endParaRPr lang="en-US" altLang="en-US" dirty="0"/>
          </a:p>
        </p:txBody>
      </p:sp>
    </p:spTree>
    <p:extLst>
      <p:ext uri="{BB962C8B-B14F-4D97-AF65-F5344CB8AC3E}">
        <p14:creationId xmlns:p14="http://schemas.microsoft.com/office/powerpoint/2010/main" val="2089070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F2CEC-978C-467E-B9DE-5D1A7D89C634}" type="slidenum">
              <a:rPr lang="en-US" altLang="en-US" smtClean="0"/>
              <a:pPr/>
              <a:t>7</a:t>
            </a:fld>
            <a:endParaRPr lang="en-US" altLang="en-US" dirty="0"/>
          </a:p>
        </p:txBody>
      </p:sp>
    </p:spTree>
    <p:extLst>
      <p:ext uri="{BB962C8B-B14F-4D97-AF65-F5344CB8AC3E}">
        <p14:creationId xmlns:p14="http://schemas.microsoft.com/office/powerpoint/2010/main" val="654146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F2CEC-978C-467E-B9DE-5D1A7D89C634}" type="slidenum">
              <a:rPr lang="en-US" altLang="en-US" smtClean="0"/>
              <a:pPr/>
              <a:t>8</a:t>
            </a:fld>
            <a:endParaRPr lang="en-US" altLang="en-US" dirty="0"/>
          </a:p>
        </p:txBody>
      </p:sp>
    </p:spTree>
    <p:extLst>
      <p:ext uri="{BB962C8B-B14F-4D97-AF65-F5344CB8AC3E}">
        <p14:creationId xmlns:p14="http://schemas.microsoft.com/office/powerpoint/2010/main" val="3774014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F2CEC-978C-467E-B9DE-5D1A7D89C634}" type="slidenum">
              <a:rPr lang="en-US" altLang="en-US" smtClean="0"/>
              <a:pPr/>
              <a:t>9</a:t>
            </a:fld>
            <a:endParaRPr lang="en-US" altLang="en-US" dirty="0"/>
          </a:p>
        </p:txBody>
      </p:sp>
    </p:spTree>
    <p:extLst>
      <p:ext uri="{BB962C8B-B14F-4D97-AF65-F5344CB8AC3E}">
        <p14:creationId xmlns:p14="http://schemas.microsoft.com/office/powerpoint/2010/main" val="7495814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38A98A4B-C8C9-42E1-A8C9-BA7A06A5B64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02576" y="218942"/>
            <a:ext cx="2743200" cy="340398"/>
          </a:xfrm>
          <a:prstGeom prst="rect">
            <a:avLst/>
          </a:prstGeom>
        </p:spPr>
      </p:pic>
      <p:sp>
        <p:nvSpPr>
          <p:cNvPr id="2" name="Rectangle 1">
            <a:extLst>
              <a:ext uri="{FF2B5EF4-FFF2-40B4-BE49-F238E27FC236}">
                <a16:creationId xmlns:a16="http://schemas.microsoft.com/office/drawing/2014/main" id="{916791C7-AC97-4A75-B173-BCD1C5CA61E3}"/>
              </a:ext>
            </a:extLst>
          </p:cNvPr>
          <p:cNvSpPr/>
          <p:nvPr userDrawn="1"/>
        </p:nvSpPr>
        <p:spPr bwMode="auto">
          <a:xfrm>
            <a:off x="0" y="8171"/>
            <a:ext cx="12192000" cy="2286000"/>
          </a:xfrm>
          <a:prstGeom prst="rect">
            <a:avLst/>
          </a:prstGeom>
          <a:solidFill>
            <a:srgbClr val="0054A6"/>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
        <p:nvSpPr>
          <p:cNvPr id="3" name="TextBox 2">
            <a:extLst>
              <a:ext uri="{FF2B5EF4-FFF2-40B4-BE49-F238E27FC236}">
                <a16:creationId xmlns:a16="http://schemas.microsoft.com/office/drawing/2014/main" id="{9DC0F182-E382-4215-8BEF-C4976809AD03}"/>
              </a:ext>
            </a:extLst>
          </p:cNvPr>
          <p:cNvSpPr txBox="1"/>
          <p:nvPr userDrawn="1"/>
        </p:nvSpPr>
        <p:spPr>
          <a:xfrm>
            <a:off x="230120" y="133588"/>
            <a:ext cx="11731752" cy="548640"/>
          </a:xfrm>
          <a:prstGeom prst="rect">
            <a:avLst/>
          </a:prstGeom>
          <a:noFill/>
        </p:spPr>
        <p:txBody>
          <a:bodyPr wrap="square" lIns="182880" tIns="146304" rIns="182880" bIns="146304" rtlCol="0" anchor="ctr" anchorCtr="0">
            <a:spAutoFit/>
          </a:bodyPr>
          <a:lstStyle/>
          <a:p>
            <a:pPr algn="ctr">
              <a:lnSpc>
                <a:spcPct val="90000"/>
              </a:lnSpc>
              <a:spcAft>
                <a:spcPts val="600"/>
              </a:spcAft>
            </a:pPr>
            <a:r>
              <a:rPr lang="en-US" sz="3200" dirty="0">
                <a:solidFill>
                  <a:schemeClr val="bg1"/>
                </a:solidFill>
                <a:latin typeface="+mj-lt"/>
              </a:rPr>
              <a:t>Microsoft</a:t>
            </a:r>
            <a:r>
              <a:rPr lang="en-US" sz="3200" baseline="30000" dirty="0">
                <a:solidFill>
                  <a:schemeClr val="bg1"/>
                </a:solidFill>
                <a:latin typeface="+mj-lt"/>
              </a:rPr>
              <a:t>®</a:t>
            </a:r>
            <a:r>
              <a:rPr lang="en-US" sz="3200" dirty="0">
                <a:solidFill>
                  <a:schemeClr val="bg1"/>
                </a:solidFill>
                <a:latin typeface="+mj-lt"/>
              </a:rPr>
              <a:t> Official Academic Course</a:t>
            </a:r>
          </a:p>
        </p:txBody>
      </p:sp>
      <p:sp>
        <p:nvSpPr>
          <p:cNvPr id="9" name="Title 1"/>
          <p:cNvSpPr>
            <a:spLocks noGrp="1"/>
          </p:cNvSpPr>
          <p:nvPr>
            <p:ph type="title" hasCustomPrompt="1"/>
          </p:nvPr>
        </p:nvSpPr>
        <p:spPr>
          <a:xfrm>
            <a:off x="228600" y="3554265"/>
            <a:ext cx="11517176" cy="2286000"/>
          </a:xfrm>
          <a:noFill/>
        </p:spPr>
        <p:txBody>
          <a:bodyPr lIns="91440" tIns="91440" rIns="91440" bIns="91440" anchor="t" anchorCtr="0"/>
          <a:lstStyle>
            <a:lvl1pPr>
              <a:defRPr sz="4800" spc="-78" baseline="0">
                <a:solidFill>
                  <a:schemeClr val="accent1"/>
                </a:solidFill>
              </a:defRPr>
            </a:lvl1pPr>
          </a:lstStyle>
          <a:p>
            <a:r>
              <a:rPr lang="en-US" dirty="0"/>
              <a:t>Lesson Title</a:t>
            </a:r>
          </a:p>
        </p:txBody>
      </p:sp>
      <p:sp>
        <p:nvSpPr>
          <p:cNvPr id="8" name="Rectangle 7">
            <a:extLst>
              <a:ext uri="{FF2B5EF4-FFF2-40B4-BE49-F238E27FC236}">
                <a16:creationId xmlns:a16="http://schemas.microsoft.com/office/drawing/2014/main" id="{4A8E3B6D-FE37-401D-9B56-F6F5576F8B0C}"/>
              </a:ext>
            </a:extLst>
          </p:cNvPr>
          <p:cNvSpPr/>
          <p:nvPr userDrawn="1"/>
        </p:nvSpPr>
        <p:spPr bwMode="auto">
          <a:xfrm>
            <a:off x="-1524" y="2295435"/>
            <a:ext cx="12192000" cy="182880"/>
          </a:xfrm>
          <a:prstGeom prst="rect">
            <a:avLst/>
          </a:prstGeom>
          <a:solidFill>
            <a:srgbClr val="F3642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pic>
        <p:nvPicPr>
          <p:cNvPr id="91" name="Picture 90">
            <a:extLst>
              <a:ext uri="{FF2B5EF4-FFF2-40B4-BE49-F238E27FC236}">
                <a16:creationId xmlns:a16="http://schemas.microsoft.com/office/drawing/2014/main" id="{3699F29B-9D00-41DD-BF68-87736C2C5D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228600" y="6266085"/>
            <a:ext cx="1613565" cy="345696"/>
          </a:xfrm>
          <a:prstGeom prst="rect">
            <a:avLst/>
          </a:prstGeom>
        </p:spPr>
      </p:pic>
      <p:sp>
        <p:nvSpPr>
          <p:cNvPr id="13" name="TextBox 12">
            <a:extLst>
              <a:ext uri="{FF2B5EF4-FFF2-40B4-BE49-F238E27FC236}">
                <a16:creationId xmlns:a16="http://schemas.microsoft.com/office/drawing/2014/main" id="{19CA5953-DC0D-45DF-AB56-F177B3E97C77}"/>
              </a:ext>
            </a:extLst>
          </p:cNvPr>
          <p:cNvSpPr txBox="1"/>
          <p:nvPr userDrawn="1"/>
        </p:nvSpPr>
        <p:spPr>
          <a:xfrm flipH="1">
            <a:off x="230120" y="731520"/>
            <a:ext cx="11731752" cy="914400"/>
          </a:xfrm>
          <a:prstGeom prst="rect">
            <a:avLst/>
          </a:prstGeom>
          <a:noFill/>
        </p:spPr>
        <p:txBody>
          <a:bodyPr wrap="square" lIns="182880" tIns="146304" rIns="182880" bIns="146304" rtlCol="0" anchor="ctr" anchorCtr="0">
            <a:spAutoFit/>
          </a:bodyPr>
          <a:lstStyle/>
          <a:p>
            <a:pPr>
              <a:lnSpc>
                <a:spcPct val="90000"/>
              </a:lnSpc>
              <a:spcAft>
                <a:spcPts val="600"/>
              </a:spcAft>
            </a:pPr>
            <a:r>
              <a:rPr lang="en-US" sz="4600" dirty="0">
                <a:solidFill>
                  <a:schemeClr val="bg1"/>
                </a:solidFill>
              </a:rPr>
              <a:t>Windows Operating System Fundamentals</a:t>
            </a:r>
          </a:p>
        </p:txBody>
      </p:sp>
      <p:sp>
        <p:nvSpPr>
          <p:cNvPr id="14" name="TextBox 13">
            <a:extLst>
              <a:ext uri="{FF2B5EF4-FFF2-40B4-BE49-F238E27FC236}">
                <a16:creationId xmlns:a16="http://schemas.microsoft.com/office/drawing/2014/main" id="{E622E6B2-DCD3-4CDD-A3C9-641F7A5F3518}"/>
              </a:ext>
            </a:extLst>
          </p:cNvPr>
          <p:cNvSpPr txBox="1"/>
          <p:nvPr userDrawn="1"/>
        </p:nvSpPr>
        <p:spPr>
          <a:xfrm>
            <a:off x="228600" y="1550908"/>
            <a:ext cx="11731752" cy="548640"/>
          </a:xfrm>
          <a:prstGeom prst="rect">
            <a:avLst/>
          </a:prstGeom>
          <a:noFill/>
        </p:spPr>
        <p:txBody>
          <a:bodyPr wrap="square" lIns="182880" tIns="146304" rIns="182880" bIns="146304" rtlCol="0" anchor="ctr" anchorCtr="0">
            <a:spAutoFit/>
          </a:bodyPr>
          <a:lstStyle/>
          <a:p>
            <a:pPr marL="0" marR="0" lvl="0" indent="0" algn="l" defTabSz="932742" rtl="0" eaLnBrk="1" fontAlgn="auto" latinLnBrk="0" hangingPunct="1">
              <a:lnSpc>
                <a:spcPct val="90000"/>
              </a:lnSpc>
              <a:spcBef>
                <a:spcPts val="0"/>
              </a:spcBef>
              <a:spcAft>
                <a:spcPts val="600"/>
              </a:spcAft>
              <a:buClrTx/>
              <a:buSzTx/>
              <a:buFontTx/>
              <a:buNone/>
              <a:tabLst/>
              <a:defRPr/>
            </a:pPr>
            <a:r>
              <a:rPr lang="en-US" sz="3200" dirty="0">
                <a:solidFill>
                  <a:schemeClr val="bg1"/>
                </a:solidFill>
              </a:rPr>
              <a:t>Microsoft Technology Associate Exam 98-349</a:t>
            </a:r>
          </a:p>
        </p:txBody>
      </p:sp>
      <p:sp>
        <p:nvSpPr>
          <p:cNvPr id="16" name="Text Placeholder 15">
            <a:extLst>
              <a:ext uri="{FF2B5EF4-FFF2-40B4-BE49-F238E27FC236}">
                <a16:creationId xmlns:a16="http://schemas.microsoft.com/office/drawing/2014/main" id="{8222FE89-90C4-4F1F-B523-26EDCAFF3577}"/>
              </a:ext>
            </a:extLst>
          </p:cNvPr>
          <p:cNvSpPr>
            <a:spLocks noGrp="1"/>
          </p:cNvSpPr>
          <p:nvPr>
            <p:ph type="body" sz="quarter" idx="16" hasCustomPrompt="1"/>
          </p:nvPr>
        </p:nvSpPr>
        <p:spPr>
          <a:xfrm>
            <a:off x="228600" y="2918936"/>
            <a:ext cx="4491038" cy="640080"/>
          </a:xfrm>
        </p:spPr>
        <p:txBody>
          <a:bodyPr/>
          <a:lstStyle>
            <a:lvl1pPr marL="0" indent="0">
              <a:buNone/>
              <a:defRPr>
                <a:solidFill>
                  <a:schemeClr val="accent1"/>
                </a:solidFill>
              </a:defRPr>
            </a:lvl1pPr>
          </a:lstStyle>
          <a:p>
            <a:pPr lvl="0"/>
            <a:r>
              <a:rPr lang="en-US" dirty="0"/>
              <a:t>Lesson Number</a:t>
            </a:r>
          </a:p>
        </p:txBody>
      </p:sp>
    </p:spTree>
    <p:extLst>
      <p:ext uri="{BB962C8B-B14F-4D97-AF65-F5344CB8AC3E}">
        <p14:creationId xmlns:p14="http://schemas.microsoft.com/office/powerpoint/2010/main" val="16051527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osing logo slide">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invGray">
          <a:xfrm>
            <a:off x="450202" y="3083653"/>
            <a:ext cx="3223861" cy="690695"/>
          </a:xfrm>
          <a:prstGeom prst="rect">
            <a:avLst/>
          </a:prstGeom>
        </p:spPr>
      </p:pic>
      <p:sp>
        <p:nvSpPr>
          <p:cNvPr id="4" name="Text Box 3">
            <a:extLst>
              <a:ext uri="{FF2B5EF4-FFF2-40B4-BE49-F238E27FC236}">
                <a16:creationId xmlns:a16="http://schemas.microsoft.com/office/drawing/2014/main" id="{85FC4A11-B7DA-44CA-A798-8AE6D1550D18}"/>
              </a:ext>
            </a:extLst>
          </p:cNvPr>
          <p:cNvSpPr txBox="1">
            <a:spLocks noChangeArrowheads="1"/>
          </p:cNvSpPr>
          <p:nvPr userDrawn="1"/>
        </p:nvSpPr>
        <p:spPr bwMode="blackWhite">
          <a:xfrm>
            <a:off x="450202" y="5951907"/>
            <a:ext cx="11292218" cy="633442"/>
          </a:xfrm>
          <a:prstGeom prst="rect">
            <a:avLst/>
          </a:prstGeom>
          <a:noFill/>
          <a:ln w="12700">
            <a:noFill/>
            <a:miter lim="800000"/>
            <a:headEnd type="none" w="sm" len="sm"/>
            <a:tailEnd type="none" w="sm" len="sm"/>
          </a:ln>
          <a:effectLst/>
        </p:spPr>
        <p:txBody>
          <a:bodyPr vert="horz" wrap="square" lIns="89630" tIns="89630" rIns="89630" bIns="89630" numCol="1" anchor="t" anchorCtr="0" compatLnSpc="1">
            <a:prstTxWarp prst="textNoShape">
              <a:avLst/>
            </a:prstTxWarp>
            <a:spAutoFit/>
          </a:bodyPr>
          <a:lstStyle/>
          <a:p>
            <a:pPr defTabSz="913748" eaLnBrk="0" hangingPunct="0"/>
            <a:r>
              <a:rPr lang="en-US" sz="980" baseline="0" dirty="0">
                <a:solidFill>
                  <a:schemeClr val="bg1"/>
                </a:solidFill>
                <a:latin typeface="Segoe UI" panose="020B0502040204020203" pitchFamily="34" charset="0"/>
                <a:cs typeface="Segoe UI" panose="020B0502040204020203" pitchFamily="34" charset="0"/>
              </a:rPr>
              <a:t>© 2018 Microsoft Corporation. All rights reserved. </a:t>
            </a:r>
          </a:p>
          <a:p>
            <a:pPr defTabSz="913748" eaLnBrk="0" hangingPunct="0"/>
            <a:r>
              <a:rPr lang="en-US" sz="980" baseline="0" dirty="0">
                <a:solidFill>
                  <a:schemeClr val="bg1"/>
                </a:solidFill>
                <a:latin typeface="Segoe UI" panose="020B0502040204020203" pitchFamily="34" charset="0"/>
                <a:cs typeface="Segoe UI" panose="020B0502040204020203" pitchFamily="34" charset="0"/>
              </a:rPr>
              <a:t>Microsoft and the trademarks listed at http://www.microsoft.com/trademarks are trademarks of the Microsoft group of companies. </a:t>
            </a:r>
            <a:br>
              <a:rPr lang="en-US" sz="980" baseline="0" dirty="0">
                <a:solidFill>
                  <a:schemeClr val="bg1"/>
                </a:solidFill>
                <a:latin typeface="Segoe UI" panose="020B0502040204020203" pitchFamily="34" charset="0"/>
                <a:cs typeface="Segoe UI" panose="020B0502040204020203" pitchFamily="34" charset="0"/>
              </a:rPr>
            </a:br>
            <a:r>
              <a:rPr lang="en-US" sz="980" baseline="0" dirty="0">
                <a:solidFill>
                  <a:schemeClr val="bg1"/>
                </a:solidFill>
                <a:latin typeface="Segoe UI" panose="020B0502040204020203" pitchFamily="34" charset="0"/>
                <a:cs typeface="Segoe UI" panose="020B0502040204020203" pitchFamily="34" charset="0"/>
              </a:rPr>
              <a:t>All other trademarks are property of their respective owners. </a:t>
            </a:r>
          </a:p>
        </p:txBody>
      </p:sp>
    </p:spTree>
    <p:extLst>
      <p:ext uri="{BB962C8B-B14F-4D97-AF65-F5344CB8AC3E}">
        <p14:creationId xmlns:p14="http://schemas.microsoft.com/office/powerpoint/2010/main" val="352386056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1"/>
                </a:solidFill>
              </a:defRPr>
            </a:lvl1pPr>
          </a:lstStyle>
          <a:p>
            <a:r>
              <a:rPr lang="en-US" dirty="0"/>
              <a:t>Click to edit Master title style</a:t>
            </a:r>
          </a:p>
        </p:txBody>
      </p:sp>
      <p:sp>
        <p:nvSpPr>
          <p:cNvPr id="6" name="Text Placeholder 5"/>
          <p:cNvSpPr>
            <a:spLocks noGrp="1"/>
          </p:cNvSpPr>
          <p:nvPr>
            <p:ph type="body" sz="quarter" idx="10"/>
          </p:nvPr>
        </p:nvSpPr>
        <p:spPr>
          <a:xfrm>
            <a:off x="358570" y="1371600"/>
            <a:ext cx="11474238" cy="2423805"/>
          </a:xfrm>
        </p:spPr>
        <p:txBody>
          <a:bodyPr>
            <a:spAutoFit/>
          </a:bodyPr>
          <a:lstStyle>
            <a:lvl1pPr marL="0" indent="0">
              <a:spcBef>
                <a:spcPts val="588"/>
              </a:spcBef>
              <a:buNone/>
              <a:defRPr sz="2745" spc="-29" baseline="0">
                <a:solidFill>
                  <a:schemeClr val="accent1"/>
                </a:solidFill>
                <a:latin typeface="+mj-lt"/>
              </a:defRPr>
            </a:lvl1pPr>
            <a:lvl2pPr marL="0" indent="0">
              <a:spcBef>
                <a:spcPts val="588"/>
              </a:spcBef>
              <a:buFontTx/>
              <a:buNone/>
              <a:defRPr sz="2800"/>
            </a:lvl2pPr>
            <a:lvl3pPr marL="224097" indent="0">
              <a:spcBef>
                <a:spcPts val="588"/>
              </a:spcBef>
              <a:buNone/>
              <a:defRPr/>
            </a:lvl3pPr>
            <a:lvl4pPr marL="448193" indent="0">
              <a:spcBef>
                <a:spcPts val="588"/>
              </a:spcBef>
              <a:buNone/>
              <a:defRPr/>
            </a:lvl4pPr>
            <a:lvl5pPr marL="672290" indent="0">
              <a:spcBef>
                <a:spcPts val="588"/>
              </a:spcBef>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0576152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Bulleted Tex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dirty="0"/>
              <a:t>Click to edit Master title style</a:t>
            </a:r>
          </a:p>
        </p:txBody>
      </p:sp>
      <p:sp>
        <p:nvSpPr>
          <p:cNvPr id="4" name="Text Placeholder 3"/>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9958518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tabLst>
                <a:tab pos="11430000" algn="r"/>
              </a:tabLst>
              <a:defRPr sz="4800"/>
            </a:lvl1pPr>
          </a:lstStyle>
          <a:p>
            <a:r>
              <a:rPr lang="en-US"/>
              <a:t>Click to edit Master title style</a:t>
            </a:r>
            <a:endParaRPr lang="en-US" dirty="0"/>
          </a:p>
        </p:txBody>
      </p:sp>
    </p:spTree>
    <p:extLst>
      <p:ext uri="{BB962C8B-B14F-4D97-AF65-F5344CB8AC3E}">
        <p14:creationId xmlns:p14="http://schemas.microsoft.com/office/powerpoint/2010/main" val="147833220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BAEF353-1CB5-4D48-83D3-E5ED0186579B}"/>
              </a:ext>
            </a:extLst>
          </p:cNvPr>
          <p:cNvSpPr>
            <a:spLocks noGrp="1"/>
          </p:cNvSpPr>
          <p:nvPr>
            <p:ph sz="quarter" idx="11"/>
          </p:nvPr>
        </p:nvSpPr>
        <p:spPr>
          <a:xfrm>
            <a:off x="358570" y="1371599"/>
            <a:ext cx="11474655" cy="5127779"/>
          </a:xfrm>
        </p:spPr>
        <p:txBody>
          <a:bodyPr/>
          <a:lstStyle>
            <a:lvl1pPr>
              <a:buClr>
                <a:schemeClr val="accent1"/>
              </a:buClr>
              <a:defRPr sz="3200"/>
            </a:lvl1pPr>
            <a:lvl2pPr>
              <a:buClr>
                <a:schemeClr val="accent1"/>
              </a:buClr>
              <a:defRPr sz="2800"/>
            </a:lvl2pPr>
            <a:lvl3pPr>
              <a:buClr>
                <a:schemeClr val="accent1"/>
              </a:buClr>
              <a:defRPr sz="2800"/>
            </a:lvl3pPr>
            <a:lvl4pPr>
              <a:buClr>
                <a:schemeClr val="accent1"/>
              </a:buClr>
              <a:defRPr sz="2800"/>
            </a:lvl4pPr>
            <a:lvl5pPr>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0566767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4" name="Table Placeholder 3">
            <a:extLst>
              <a:ext uri="{FF2B5EF4-FFF2-40B4-BE49-F238E27FC236}">
                <a16:creationId xmlns:a16="http://schemas.microsoft.com/office/drawing/2014/main" id="{35C18CD1-5689-4421-A8CE-56BFFCE9C2BC}"/>
              </a:ext>
            </a:extLst>
          </p:cNvPr>
          <p:cNvSpPr>
            <a:spLocks noGrp="1"/>
          </p:cNvSpPr>
          <p:nvPr>
            <p:ph type="tbl" sz="quarter" idx="12"/>
          </p:nvPr>
        </p:nvSpPr>
        <p:spPr>
          <a:xfrm>
            <a:off x="358570" y="1381224"/>
            <a:ext cx="11474238" cy="5118155"/>
          </a:xfrm>
        </p:spPr>
        <p:txBody>
          <a:bodyPr anchor="ctr" anchorCtr="1"/>
          <a:lstStyle/>
          <a:p>
            <a:endParaRPr lang="en-US" dirty="0"/>
          </a:p>
        </p:txBody>
      </p:sp>
    </p:spTree>
    <p:extLst>
      <p:ext uri="{BB962C8B-B14F-4D97-AF65-F5344CB8AC3E}">
        <p14:creationId xmlns:p14="http://schemas.microsoft.com/office/powerpoint/2010/main" val="400237964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ng 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
        <p:nvSpPr>
          <p:cNvPr id="5" name="Text Placeholder 3">
            <a:extLst>
              <a:ext uri="{FF2B5EF4-FFF2-40B4-BE49-F238E27FC236}">
                <a16:creationId xmlns:a16="http://schemas.microsoft.com/office/drawing/2014/main" id="{741FFEA2-0FEB-4399-BE43-FBE7E64EE4D4}"/>
              </a:ext>
            </a:extLst>
          </p:cNvPr>
          <p:cNvSpPr>
            <a:spLocks noGrp="1"/>
          </p:cNvSpPr>
          <p:nvPr>
            <p:ph type="body" sz="quarter" idx="10"/>
          </p:nvPr>
        </p:nvSpPr>
        <p:spPr>
          <a:xfrm>
            <a:off x="358570" y="13716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6151564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ng 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4400"/>
            </a:lvl1pPr>
          </a:lstStyle>
          <a:p>
            <a:r>
              <a:rPr lang="en-US" dirty="0"/>
              <a:t>Click to edit Master title style</a:t>
            </a:r>
          </a:p>
        </p:txBody>
      </p:sp>
    </p:spTree>
    <p:extLst>
      <p:ext uri="{BB962C8B-B14F-4D97-AF65-F5344CB8AC3E}">
        <p14:creationId xmlns:p14="http://schemas.microsoft.com/office/powerpoint/2010/main" val="50286203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ally Long 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358570" y="358621"/>
            <a:ext cx="11474238" cy="1371600"/>
          </a:xfrm>
        </p:spPr>
        <p:txBody>
          <a:bodyPr/>
          <a:lstStyle>
            <a:lvl1pPr>
              <a:defRPr sz="4800"/>
            </a:lvl1pPr>
          </a:lstStyle>
          <a:p>
            <a:r>
              <a:rPr lang="en-US"/>
              <a:t>Click to edit Master title style</a:t>
            </a:r>
            <a:endParaRPr lang="en-US" dirty="0"/>
          </a:p>
        </p:txBody>
      </p:sp>
      <p:sp>
        <p:nvSpPr>
          <p:cNvPr id="5" name="Text Placeholder 3">
            <a:extLst>
              <a:ext uri="{FF2B5EF4-FFF2-40B4-BE49-F238E27FC236}">
                <a16:creationId xmlns:a16="http://schemas.microsoft.com/office/drawing/2014/main" id="{09E24F94-AF17-4E4A-B922-F49D0F317FA0}"/>
              </a:ext>
            </a:extLst>
          </p:cNvPr>
          <p:cNvSpPr>
            <a:spLocks noGrp="1"/>
          </p:cNvSpPr>
          <p:nvPr>
            <p:ph type="body" sz="quarter" idx="10"/>
          </p:nvPr>
        </p:nvSpPr>
        <p:spPr>
          <a:xfrm>
            <a:off x="358570" y="1828800"/>
            <a:ext cx="11474238" cy="3323987"/>
          </a:xfrm>
        </p:spPr>
        <p:txBody>
          <a:bodyPr>
            <a:spAutoFit/>
          </a:bodyPr>
          <a:lstStyle>
            <a:lvl1pPr>
              <a:lnSpc>
                <a:spcPct val="100000"/>
              </a:lnSpc>
              <a:spcBef>
                <a:spcPts val="588"/>
              </a:spcBef>
              <a:spcAft>
                <a:spcPts val="1200"/>
              </a:spcAft>
              <a:buClr>
                <a:schemeClr val="accent1"/>
              </a:buClr>
              <a:defRPr sz="3200"/>
            </a:lvl1pPr>
            <a:lvl2pPr>
              <a:lnSpc>
                <a:spcPct val="100000"/>
              </a:lnSpc>
              <a:spcBef>
                <a:spcPts val="588"/>
              </a:spcBef>
              <a:spcAft>
                <a:spcPts val="1200"/>
              </a:spcAft>
              <a:buClr>
                <a:schemeClr val="accent1"/>
              </a:buClr>
              <a:defRPr sz="2800"/>
            </a:lvl2pPr>
            <a:lvl3pPr>
              <a:lnSpc>
                <a:spcPct val="100000"/>
              </a:lnSpc>
              <a:spcBef>
                <a:spcPts val="588"/>
              </a:spcBef>
              <a:spcAft>
                <a:spcPts val="1200"/>
              </a:spcAft>
              <a:buClr>
                <a:schemeClr val="accent1"/>
              </a:buClr>
              <a:defRPr sz="2800"/>
            </a:lvl3pPr>
            <a:lvl4pPr>
              <a:lnSpc>
                <a:spcPct val="100000"/>
              </a:lnSpc>
              <a:spcBef>
                <a:spcPts val="588"/>
              </a:spcBef>
              <a:spcAft>
                <a:spcPts val="1200"/>
              </a:spcAft>
              <a:buClr>
                <a:schemeClr val="accent1"/>
              </a:buClr>
              <a:defRPr sz="2800"/>
            </a:lvl4pPr>
            <a:lvl5pPr>
              <a:lnSpc>
                <a:spcPct val="100000"/>
              </a:lnSpc>
              <a:spcBef>
                <a:spcPts val="588"/>
              </a:spcBef>
              <a:spcAft>
                <a:spcPts val="1200"/>
              </a:spcAft>
              <a:buClr>
                <a:schemeClr val="accent1"/>
              </a:buCl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3751562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570" y="358621"/>
            <a:ext cx="11474238" cy="896552"/>
          </a:xfrm>
          <a:prstGeom prst="rect">
            <a:avLst/>
          </a:prstGeom>
        </p:spPr>
        <p:txBody>
          <a:bodyPr vert="horz" wrap="square" lIns="91440" tIns="91440" rIns="91440" bIns="91440" rtlCol="0" anchor="t">
            <a:noAutofit/>
          </a:bodyPr>
          <a:lstStyle/>
          <a:p>
            <a:r>
              <a:rPr lang="en-US" dirty="0"/>
              <a:t>Click to edit Master title style</a:t>
            </a:r>
          </a:p>
        </p:txBody>
      </p:sp>
      <p:sp>
        <p:nvSpPr>
          <p:cNvPr id="4" name="Text Placeholder 3"/>
          <p:cNvSpPr>
            <a:spLocks noGrp="1"/>
          </p:cNvSpPr>
          <p:nvPr>
            <p:ph type="body" idx="1"/>
          </p:nvPr>
        </p:nvSpPr>
        <p:spPr>
          <a:xfrm>
            <a:off x="358570" y="1371599"/>
            <a:ext cx="11474238" cy="5127779"/>
          </a:xfrm>
          <a:prstGeom prst="rect">
            <a:avLst/>
          </a:prstGeom>
        </p:spPr>
        <p:txBody>
          <a:bodyPr vert="horz" wrap="square" lIns="91440" tIns="91440" rIns="91440" bIns="9144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04245"/>
      </p:ext>
    </p:extLst>
  </p:cSld>
  <p:clrMap bg1="lt1" tx1="dk1" bg2="lt2" tx2="dk2" accent1="accent1" accent2="accent2" accent3="accent3" accent4="accent4" accent5="accent5" accent6="accent6" hlink="hlink" folHlink="folHlink"/>
  <p:sldLayoutIdLst>
    <p:sldLayoutId id="2147483699" r:id="rId1"/>
    <p:sldLayoutId id="2147483705" r:id="rId2"/>
    <p:sldLayoutId id="2147483707" r:id="rId3"/>
    <p:sldLayoutId id="2147483731" r:id="rId4"/>
    <p:sldLayoutId id="2147483729" r:id="rId5"/>
    <p:sldLayoutId id="2147483730" r:id="rId6"/>
    <p:sldLayoutId id="2147483727" r:id="rId7"/>
    <p:sldLayoutId id="2147483733" r:id="rId8"/>
    <p:sldLayoutId id="2147483732" r:id="rId9"/>
    <p:sldLayoutId id="2147483723" r:id="rId10"/>
  </p:sldLayoutIdLst>
  <p:transition>
    <p:fade/>
  </p:transition>
  <p:txStyles>
    <p:titleStyle>
      <a:lvl1pPr algn="l" defTabSz="914367" rtl="0" eaLnBrk="1" latinLnBrk="0" hangingPunct="1">
        <a:lnSpc>
          <a:spcPct val="90000"/>
        </a:lnSpc>
        <a:spcBef>
          <a:spcPct val="0"/>
        </a:spcBef>
        <a:buNone/>
        <a:defRPr lang="en-US" sz="4800" b="0" kern="1200" cap="none" spc="-69" baseline="0" dirty="0" smtClean="0">
          <a:ln w="3175">
            <a:noFill/>
          </a:ln>
          <a:solidFill>
            <a:schemeClr val="accent1"/>
          </a:solidFill>
          <a:effectLst/>
          <a:latin typeface="+mj-lt"/>
          <a:ea typeface="+mn-ea"/>
          <a:cs typeface="Segoe UI" pitchFamily="34" charset="0"/>
        </a:defRPr>
      </a:lvl1pPr>
    </p:titleStyle>
    <p:bodyStyle>
      <a:lvl1pPr marL="224097"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3200" kern="1200" spc="0" baseline="0">
          <a:gradFill>
            <a:gsLst>
              <a:gs pos="1250">
                <a:schemeClr val="tx1"/>
              </a:gs>
              <a:gs pos="100000">
                <a:schemeClr val="tx1"/>
              </a:gs>
            </a:gsLst>
            <a:lin ang="5400000" scaled="0"/>
          </a:gradFill>
          <a:latin typeface="+mn-lt"/>
          <a:ea typeface="+mn-ea"/>
          <a:cs typeface="+mn-cs"/>
        </a:defRPr>
      </a:lvl1pPr>
      <a:lvl2pPr marL="44819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2pPr>
      <a:lvl3pPr marL="672290"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3pPr>
      <a:lvl4pPr marL="896386"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4pPr>
      <a:lvl5pPr marL="1120483" marR="0" indent="-224097" algn="l" defTabSz="914367" rtl="0" eaLnBrk="1" fontAlgn="auto" latinLnBrk="0" hangingPunct="1">
        <a:lnSpc>
          <a:spcPct val="90000"/>
        </a:lnSpc>
        <a:spcBef>
          <a:spcPts val="588"/>
        </a:spcBef>
        <a:spcAft>
          <a:spcPts val="0"/>
        </a:spcAft>
        <a:buClrTx/>
        <a:buSzPct val="90000"/>
        <a:buFont typeface="Arial" pitchFamily="34" charset="0"/>
        <a:buChar char="•"/>
        <a:tabLst/>
        <a:defRPr sz="2800" kern="1200" spc="0" baseline="0">
          <a:gradFill>
            <a:gsLst>
              <a:gs pos="1250">
                <a:schemeClr val="tx1"/>
              </a:gs>
              <a:gs pos="100000">
                <a:schemeClr val="tx1"/>
              </a:gs>
            </a:gsLst>
            <a:lin ang="5400000" scaled="0"/>
          </a:gradFill>
          <a:latin typeface="+mn-lt"/>
          <a:ea typeface="+mn-ea"/>
          <a:cs typeface="+mn-cs"/>
        </a:defRPr>
      </a:lvl5pPr>
      <a:lvl6pPr marL="2514509"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6pPr>
      <a:lvl7pPr marL="2971693"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7pPr>
      <a:lvl8pPr marL="3428877"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8pPr>
      <a:lvl9pPr marL="3886061" indent="-228592" algn="l" defTabSz="914367" rtl="0" eaLnBrk="1" latinLnBrk="0" hangingPunct="1">
        <a:spcBef>
          <a:spcPct val="20000"/>
        </a:spcBef>
        <a:buFont typeface="Arial" pitchFamily="34" charset="0"/>
        <a:buChar char="•"/>
        <a:defRPr sz="1961" kern="1200">
          <a:solidFill>
            <a:schemeClr val="tx1"/>
          </a:solidFill>
          <a:latin typeface="+mn-lt"/>
          <a:ea typeface="+mn-ea"/>
          <a:cs typeface="+mn-cs"/>
        </a:defRPr>
      </a:lvl9pPr>
    </p:bodyStyle>
    <p:otherStyle>
      <a:defPPr>
        <a:defRPr lang="en-US"/>
      </a:defPPr>
      <a:lvl1pPr marL="0" algn="l" defTabSz="914367" rtl="0" eaLnBrk="1" latinLnBrk="0" hangingPunct="1">
        <a:defRPr sz="1765" kern="1200">
          <a:solidFill>
            <a:schemeClr val="tx1"/>
          </a:solidFill>
          <a:latin typeface="+mn-lt"/>
          <a:ea typeface="+mn-ea"/>
          <a:cs typeface="+mn-cs"/>
        </a:defRPr>
      </a:lvl1pPr>
      <a:lvl2pPr marL="457183" algn="l" defTabSz="914367" rtl="0" eaLnBrk="1" latinLnBrk="0" hangingPunct="1">
        <a:defRPr sz="1765" kern="1200">
          <a:solidFill>
            <a:schemeClr val="tx1"/>
          </a:solidFill>
          <a:latin typeface="+mn-lt"/>
          <a:ea typeface="+mn-ea"/>
          <a:cs typeface="+mn-cs"/>
        </a:defRPr>
      </a:lvl2pPr>
      <a:lvl3pPr marL="914367" algn="l" defTabSz="914367" rtl="0" eaLnBrk="1" latinLnBrk="0" hangingPunct="1">
        <a:defRPr sz="1765" kern="1200">
          <a:solidFill>
            <a:schemeClr val="tx1"/>
          </a:solidFill>
          <a:latin typeface="+mn-lt"/>
          <a:ea typeface="+mn-ea"/>
          <a:cs typeface="+mn-cs"/>
        </a:defRPr>
      </a:lvl3pPr>
      <a:lvl4pPr marL="1371550" algn="l" defTabSz="914367" rtl="0" eaLnBrk="1" latinLnBrk="0" hangingPunct="1">
        <a:defRPr sz="1765" kern="1200">
          <a:solidFill>
            <a:schemeClr val="tx1"/>
          </a:solidFill>
          <a:latin typeface="+mn-lt"/>
          <a:ea typeface="+mn-ea"/>
          <a:cs typeface="+mn-cs"/>
        </a:defRPr>
      </a:lvl4pPr>
      <a:lvl5pPr marL="1828734" algn="l" defTabSz="914367" rtl="0" eaLnBrk="1" latinLnBrk="0" hangingPunct="1">
        <a:defRPr sz="1765" kern="1200">
          <a:solidFill>
            <a:schemeClr val="tx1"/>
          </a:solidFill>
          <a:latin typeface="+mn-lt"/>
          <a:ea typeface="+mn-ea"/>
          <a:cs typeface="+mn-cs"/>
        </a:defRPr>
      </a:lvl5pPr>
      <a:lvl6pPr marL="2285918" algn="l" defTabSz="914367" rtl="0" eaLnBrk="1" latinLnBrk="0" hangingPunct="1">
        <a:defRPr sz="1765" kern="1200">
          <a:solidFill>
            <a:schemeClr val="tx1"/>
          </a:solidFill>
          <a:latin typeface="+mn-lt"/>
          <a:ea typeface="+mn-ea"/>
          <a:cs typeface="+mn-cs"/>
        </a:defRPr>
      </a:lvl6pPr>
      <a:lvl7pPr marL="2743101" algn="l" defTabSz="914367" rtl="0" eaLnBrk="1" latinLnBrk="0" hangingPunct="1">
        <a:defRPr sz="1765" kern="1200">
          <a:solidFill>
            <a:schemeClr val="tx1"/>
          </a:solidFill>
          <a:latin typeface="+mn-lt"/>
          <a:ea typeface="+mn-ea"/>
          <a:cs typeface="+mn-cs"/>
        </a:defRPr>
      </a:lvl7pPr>
      <a:lvl8pPr marL="3200284" algn="l" defTabSz="914367" rtl="0" eaLnBrk="1" latinLnBrk="0" hangingPunct="1">
        <a:defRPr sz="1765" kern="1200">
          <a:solidFill>
            <a:schemeClr val="tx1"/>
          </a:solidFill>
          <a:latin typeface="+mn-lt"/>
          <a:ea typeface="+mn-ea"/>
          <a:cs typeface="+mn-cs"/>
        </a:defRPr>
      </a:lvl8pPr>
      <a:lvl9pPr marL="3657469" algn="l" defTabSz="914367" rtl="0" eaLnBrk="1" latinLnBrk="0" hangingPunct="1">
        <a:defRPr sz="1765"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7">
          <p15:clr>
            <a:srgbClr val="5ACBF0"/>
          </p15:clr>
        </p15:guide>
        <p15:guide id="2" pos="173">
          <p15:clr>
            <a:srgbClr val="5ACBF0"/>
          </p15:clr>
        </p15:guide>
        <p15:guide id="3" pos="749">
          <p15:clr>
            <a:srgbClr val="5ACBF0"/>
          </p15:clr>
        </p15:guide>
        <p15:guide id="4" pos="1325">
          <p15:clr>
            <a:srgbClr val="5ACBF0"/>
          </p15:clr>
        </p15:guide>
        <p15:guide id="5" pos="1901">
          <p15:clr>
            <a:srgbClr val="5ACBF0"/>
          </p15:clr>
        </p15:guide>
        <p15:guide id="6" pos="2477">
          <p15:clr>
            <a:srgbClr val="5ACBF0"/>
          </p15:clr>
        </p15:guide>
        <p15:guide id="7" pos="3053">
          <p15:clr>
            <a:srgbClr val="5ACBF0"/>
          </p15:clr>
        </p15:guide>
        <p15:guide id="8" pos="3629">
          <p15:clr>
            <a:srgbClr val="5ACBF0"/>
          </p15:clr>
        </p15:guide>
        <p15:guide id="9" pos="4205">
          <p15:clr>
            <a:srgbClr val="5ACBF0"/>
          </p15:clr>
        </p15:guide>
        <p15:guide id="10" pos="4781">
          <p15:clr>
            <a:srgbClr val="5ACBF0"/>
          </p15:clr>
        </p15:guide>
        <p15:guide id="11" pos="5357">
          <p15:clr>
            <a:srgbClr val="5ACBF0"/>
          </p15:clr>
        </p15:guide>
        <p15:guide id="12" pos="5933">
          <p15:clr>
            <a:srgbClr val="5ACBF0"/>
          </p15:clr>
        </p15:guide>
        <p15:guide id="13" pos="6509">
          <p15:clr>
            <a:srgbClr val="5ACBF0"/>
          </p15:clr>
        </p15:guide>
        <p15:guide id="14" pos="7085">
          <p15:clr>
            <a:srgbClr val="5ACBF0"/>
          </p15:clr>
        </p15:guide>
        <p15:guide id="15" pos="7661">
          <p15:clr>
            <a:srgbClr val="5ACBF0"/>
          </p15:clr>
        </p15:guide>
        <p15:guide id="16" pos="288">
          <p15:clr>
            <a:srgbClr val="C35EA4"/>
          </p15:clr>
        </p15:guide>
        <p15:guide id="17" pos="7546">
          <p15:clr>
            <a:srgbClr val="C35EA4"/>
          </p15:clr>
        </p15:guide>
        <p15:guide id="18" orient="horz" pos="763">
          <p15:clr>
            <a:srgbClr val="5ACBF0"/>
          </p15:clr>
        </p15:guide>
        <p15:guide id="19" orient="horz" pos="1339">
          <p15:clr>
            <a:srgbClr val="5ACBF0"/>
          </p15:clr>
        </p15:guide>
        <p15:guide id="20" orient="horz" pos="1915">
          <p15:clr>
            <a:srgbClr val="5ACBF0"/>
          </p15:clr>
        </p15:guide>
        <p15:guide id="21" orient="horz" pos="2491">
          <p15:clr>
            <a:srgbClr val="5ACBF0"/>
          </p15:clr>
        </p15:guide>
        <p15:guide id="22" orient="horz" pos="3067">
          <p15:clr>
            <a:srgbClr val="5ACBF0"/>
          </p15:clr>
        </p15:guide>
        <p15:guide id="23" orient="horz" pos="3643">
          <p15:clr>
            <a:srgbClr val="5ACBF0"/>
          </p15:clr>
        </p15:guide>
        <p15:guide id="24" orient="horz" pos="4219">
          <p15:clr>
            <a:srgbClr val="5ACBF0"/>
          </p15:clr>
        </p15:guide>
        <p15:guide id="25" orient="horz" pos="302">
          <p15:clr>
            <a:srgbClr val="C35EA4"/>
          </p15:clr>
        </p15:guide>
        <p15:guide id="26" orient="horz" pos="4104">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183A4-4364-40CA-B21F-A2701D6F3F12}"/>
              </a:ext>
            </a:extLst>
          </p:cNvPr>
          <p:cNvSpPr>
            <a:spLocks noGrp="1"/>
          </p:cNvSpPr>
          <p:nvPr>
            <p:ph type="title"/>
          </p:nvPr>
        </p:nvSpPr>
        <p:spPr/>
        <p:txBody>
          <a:bodyPr/>
          <a:lstStyle/>
          <a:p>
            <a:r>
              <a:rPr lang="en-US" altLang="en-US" dirty="0"/>
              <a:t>Understanding Native Applications, Tools, Mobility, and Remote Management and Assistance</a:t>
            </a:r>
          </a:p>
        </p:txBody>
      </p:sp>
      <p:sp>
        <p:nvSpPr>
          <p:cNvPr id="15366" name="Subtitle 2">
            <a:extLst>
              <a:ext uri="{FF2B5EF4-FFF2-40B4-BE49-F238E27FC236}">
                <a16:creationId xmlns:a16="http://schemas.microsoft.com/office/drawing/2014/main" id="{CB718FED-C300-418E-8C49-03956C680F7F}"/>
              </a:ext>
            </a:extLst>
          </p:cNvPr>
          <p:cNvSpPr>
            <a:spLocks noGrp="1"/>
          </p:cNvSpPr>
          <p:nvPr>
            <p:ph type="body" sz="quarter" idx="16"/>
          </p:nvPr>
        </p:nvSpPr>
        <p:spPr/>
        <p:txBody>
          <a:bodyPr/>
          <a:lstStyle/>
          <a:p>
            <a:r>
              <a:rPr lang="en-US" altLang="en-US" dirty="0"/>
              <a:t>Lesson 3</a:t>
            </a:r>
          </a:p>
        </p:txBody>
      </p:sp>
    </p:spTree>
    <p:extLst>
      <p:ext uri="{BB962C8B-B14F-4D97-AF65-F5344CB8AC3E}">
        <p14:creationId xmlns:p14="http://schemas.microsoft.com/office/powerpoint/2010/main" val="411023646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0BD3-9694-47A3-B1E7-DD1D0C1F9EDA}"/>
              </a:ext>
            </a:extLst>
          </p:cNvPr>
          <p:cNvSpPr>
            <a:spLocks noGrp="1"/>
          </p:cNvSpPr>
          <p:nvPr>
            <p:ph type="title"/>
          </p:nvPr>
        </p:nvSpPr>
        <p:spPr/>
        <p:txBody>
          <a:bodyPr/>
          <a:lstStyle/>
          <a:p>
            <a:r>
              <a:rPr lang="en-US" altLang="en-US" dirty="0"/>
              <a:t>Configuring SSL and Certificates	(2/2)</a:t>
            </a:r>
          </a:p>
        </p:txBody>
      </p:sp>
      <p:pic>
        <p:nvPicPr>
          <p:cNvPr id="4" name="Picture 3" descr="Screenshot of the General tab of the Certificates dialog box." title="Viewing certificate information">
            <a:extLst>
              <a:ext uri="{FF2B5EF4-FFF2-40B4-BE49-F238E27FC236}">
                <a16:creationId xmlns:a16="http://schemas.microsoft.com/office/drawing/2014/main" id="{E8375463-B6FC-4180-B24A-D89EA93FB2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8669" y="1584082"/>
            <a:ext cx="3854040" cy="4915297"/>
          </a:xfrm>
          <a:prstGeom prst="rect">
            <a:avLst/>
          </a:prstGeom>
        </p:spPr>
      </p:pic>
    </p:spTree>
    <p:extLst>
      <p:ext uri="{BB962C8B-B14F-4D97-AF65-F5344CB8AC3E}">
        <p14:creationId xmlns:p14="http://schemas.microsoft.com/office/powerpoint/2010/main" val="408799881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3AC30-C66C-4AEC-80EA-D9927902809F}"/>
              </a:ext>
            </a:extLst>
          </p:cNvPr>
          <p:cNvSpPr>
            <a:spLocks noGrp="1"/>
          </p:cNvSpPr>
          <p:nvPr>
            <p:ph type="title"/>
          </p:nvPr>
        </p:nvSpPr>
        <p:spPr/>
        <p:txBody>
          <a:bodyPr/>
          <a:lstStyle/>
          <a:p>
            <a:r>
              <a:rPr lang="en-US" altLang="en-US" dirty="0"/>
              <a:t>Managing Favorites</a:t>
            </a:r>
          </a:p>
        </p:txBody>
      </p:sp>
      <p:sp>
        <p:nvSpPr>
          <p:cNvPr id="28674" name="Content Placeholder 2">
            <a:extLst>
              <a:ext uri="{FF2B5EF4-FFF2-40B4-BE49-F238E27FC236}">
                <a16:creationId xmlns:a16="http://schemas.microsoft.com/office/drawing/2014/main" id="{D739EDE2-D63A-4CA3-99CD-3D99EB032059}"/>
              </a:ext>
            </a:extLst>
          </p:cNvPr>
          <p:cNvSpPr>
            <a:spLocks noGrp="1"/>
          </p:cNvSpPr>
          <p:nvPr>
            <p:ph type="body" sz="quarter" idx="10"/>
          </p:nvPr>
        </p:nvSpPr>
        <p:spPr>
          <a:xfrm>
            <a:off x="358570" y="1371600"/>
            <a:ext cx="11474238" cy="3862596"/>
          </a:xfrm>
        </p:spPr>
        <p:txBody>
          <a:bodyPr/>
          <a:lstStyle/>
          <a:p>
            <a:r>
              <a:rPr lang="en-US" altLang="en-US" b="1" i="1" dirty="0"/>
              <a:t>Favorites </a:t>
            </a:r>
            <a:r>
              <a:rPr lang="en-US" altLang="en-US" dirty="0"/>
              <a:t>allow you to keep track of websites that you visit frequently so that you can visit them quickly in the future. </a:t>
            </a:r>
          </a:p>
          <a:p>
            <a:r>
              <a:rPr lang="en-US" altLang="en-US" dirty="0"/>
              <a:t>If you’re on a site that you want to make a favorite, click the Favorites (star) button and click Add to favorites. You can also save a favorite by pressing Ctrl+D. You will then be prompted to name the favorite and identify which folder the favorite will be stored in.</a:t>
            </a:r>
          </a:p>
        </p:txBody>
      </p:sp>
    </p:spTree>
    <p:extLst>
      <p:ext uri="{BB962C8B-B14F-4D97-AF65-F5344CB8AC3E}">
        <p14:creationId xmlns:p14="http://schemas.microsoft.com/office/powerpoint/2010/main" val="104735654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39C1C2FE-5623-4E62-ACAF-2D6BD86E8A9C}"/>
              </a:ext>
            </a:extLst>
          </p:cNvPr>
          <p:cNvSpPr>
            <a:spLocks noGrp="1" noChangeArrowheads="1"/>
          </p:cNvSpPr>
          <p:nvPr>
            <p:ph type="title"/>
          </p:nvPr>
        </p:nvSpPr>
        <p:spPr/>
        <p:txBody>
          <a:bodyPr/>
          <a:lstStyle/>
          <a:p>
            <a:r>
              <a:rPr lang="en-US" altLang="en-US" dirty="0"/>
              <a:t>Managing LAN Settings</a:t>
            </a:r>
          </a:p>
        </p:txBody>
      </p:sp>
      <p:sp>
        <p:nvSpPr>
          <p:cNvPr id="29698" name="Content Placeholder 1">
            <a:extLst>
              <a:ext uri="{FF2B5EF4-FFF2-40B4-BE49-F238E27FC236}">
                <a16:creationId xmlns:a16="http://schemas.microsoft.com/office/drawing/2014/main" id="{004D8956-3F6C-4BAD-A5E4-C772728BF24B}"/>
              </a:ext>
            </a:extLst>
          </p:cNvPr>
          <p:cNvSpPr>
            <a:spLocks noGrp="1"/>
          </p:cNvSpPr>
          <p:nvPr>
            <p:ph type="body" sz="quarter" idx="10"/>
          </p:nvPr>
        </p:nvSpPr>
        <p:spPr/>
        <p:txBody>
          <a:bodyPr/>
          <a:lstStyle/>
          <a:p>
            <a:r>
              <a:rPr lang="en-US" altLang="en-US" dirty="0"/>
              <a:t>Although Classless Inter-Domain Routing (CIDR) helped use the IPv4 addresses more efficiently, additional steps were necessary to prevent the exhaustion of IPv4 addresses. </a:t>
            </a:r>
          </a:p>
          <a:p>
            <a:r>
              <a:rPr lang="en-US" altLang="en-US" b="1" i="1" dirty="0"/>
              <a:t>Network Address Translation (NAT)</a:t>
            </a:r>
            <a:r>
              <a:rPr lang="en-US" altLang="en-US" dirty="0"/>
              <a:t> is used with masquerading to hide an entire address space behind a single IP address. In other words, it allows multiple computers on a network to connect to the internet through a single IP address. </a:t>
            </a:r>
          </a:p>
        </p:txBody>
      </p:sp>
    </p:spTree>
    <p:extLst>
      <p:ext uri="{BB962C8B-B14F-4D97-AF65-F5344CB8AC3E}">
        <p14:creationId xmlns:p14="http://schemas.microsoft.com/office/powerpoint/2010/main" val="74068180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AF335EE8-D185-44C9-B930-875917D3051A}"/>
              </a:ext>
            </a:extLst>
          </p:cNvPr>
          <p:cNvSpPr>
            <a:spLocks noGrp="1" noChangeArrowheads="1"/>
          </p:cNvSpPr>
          <p:nvPr>
            <p:ph type="title"/>
          </p:nvPr>
        </p:nvSpPr>
        <p:spPr/>
        <p:txBody>
          <a:bodyPr/>
          <a:lstStyle/>
          <a:p>
            <a:r>
              <a:rPr lang="en-US" altLang="en-US" dirty="0"/>
              <a:t>Configuring Microsoft Edge</a:t>
            </a:r>
          </a:p>
        </p:txBody>
      </p:sp>
      <p:sp>
        <p:nvSpPr>
          <p:cNvPr id="31746" name="Content Placeholder 1">
            <a:extLst>
              <a:ext uri="{FF2B5EF4-FFF2-40B4-BE49-F238E27FC236}">
                <a16:creationId xmlns:a16="http://schemas.microsoft.com/office/drawing/2014/main" id="{1862C839-E9E6-4944-8543-D502A874A116}"/>
              </a:ext>
            </a:extLst>
          </p:cNvPr>
          <p:cNvSpPr>
            <a:spLocks noGrp="1"/>
          </p:cNvSpPr>
          <p:nvPr>
            <p:ph type="body" sz="quarter" idx="10"/>
          </p:nvPr>
        </p:nvSpPr>
        <p:spPr>
          <a:xfrm>
            <a:off x="358570" y="1371600"/>
            <a:ext cx="11474238" cy="3862596"/>
          </a:xfrm>
        </p:spPr>
        <p:txBody>
          <a:bodyPr/>
          <a:lstStyle/>
          <a:p>
            <a:r>
              <a:rPr lang="en-US" altLang="en-US" b="1" i="1" dirty="0"/>
              <a:t>Microsoft Edge</a:t>
            </a:r>
            <a:r>
              <a:rPr lang="en-US" altLang="en-US" dirty="0"/>
              <a:t> is a new Microsoft lightweight web browser with a layout engine built around web standards designed to replace Internet Explorer as the default web browser. </a:t>
            </a:r>
          </a:p>
          <a:p>
            <a:r>
              <a:rPr lang="en-US" altLang="en-US" dirty="0"/>
              <a:t>It integrates with Cortana, annotation tools, Adobe Flash Player, a PDF reader, and a reading mode. Extension support was developed and added to the Windows 10 Anniversary Update in July 2016. </a:t>
            </a:r>
          </a:p>
        </p:txBody>
      </p:sp>
    </p:spTree>
    <p:extLst>
      <p:ext uri="{BB962C8B-B14F-4D97-AF65-F5344CB8AC3E}">
        <p14:creationId xmlns:p14="http://schemas.microsoft.com/office/powerpoint/2010/main" val="1790458984"/>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82699669-A5C0-4D1C-B95C-0F3914B10A92}"/>
              </a:ext>
            </a:extLst>
          </p:cNvPr>
          <p:cNvSpPr>
            <a:spLocks noGrp="1" noChangeArrowheads="1"/>
          </p:cNvSpPr>
          <p:nvPr>
            <p:ph type="title"/>
          </p:nvPr>
        </p:nvSpPr>
        <p:spPr/>
        <p:txBody>
          <a:bodyPr/>
          <a:lstStyle/>
          <a:p>
            <a:r>
              <a:rPr lang="en-US" altLang="en-US" dirty="0"/>
              <a:t>Configuring Cortana 	(1/2)</a:t>
            </a:r>
          </a:p>
        </p:txBody>
      </p:sp>
      <p:sp>
        <p:nvSpPr>
          <p:cNvPr id="33794" name="Content Placeholder 1">
            <a:extLst>
              <a:ext uri="{FF2B5EF4-FFF2-40B4-BE49-F238E27FC236}">
                <a16:creationId xmlns:a16="http://schemas.microsoft.com/office/drawing/2014/main" id="{030010A5-0817-4AEF-AAF1-4B816913BBE3}"/>
              </a:ext>
            </a:extLst>
          </p:cNvPr>
          <p:cNvSpPr>
            <a:spLocks noGrp="1"/>
          </p:cNvSpPr>
          <p:nvPr>
            <p:ph type="body" sz="quarter" idx="10"/>
          </p:nvPr>
        </p:nvSpPr>
        <p:spPr/>
        <p:txBody>
          <a:bodyPr/>
          <a:lstStyle/>
          <a:p>
            <a:r>
              <a:rPr lang="en-US" altLang="en-US" dirty="0"/>
              <a:t>Cortana is a search feature and personal assistant for Windows 10. </a:t>
            </a:r>
          </a:p>
          <a:p>
            <a:r>
              <a:rPr lang="en-US" altLang="en-US" dirty="0"/>
              <a:t>It can help you find programs and files on your computer and manage your calendar events. </a:t>
            </a:r>
          </a:p>
          <a:p>
            <a:r>
              <a:rPr lang="en-US" altLang="en-US" dirty="0"/>
              <a:t>It can also deliver sports scores, weather, news, navigation, reminders, and more. When you search, you can either type what you are looking for, or if you have a microphone, you can speak to Cortana. </a:t>
            </a:r>
          </a:p>
        </p:txBody>
      </p:sp>
    </p:spTree>
    <p:extLst>
      <p:ext uri="{BB962C8B-B14F-4D97-AF65-F5344CB8AC3E}">
        <p14:creationId xmlns:p14="http://schemas.microsoft.com/office/powerpoint/2010/main" val="4010340477"/>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FB446F08-C2CB-4108-B229-C94B8A31F2B4}"/>
              </a:ext>
            </a:extLst>
          </p:cNvPr>
          <p:cNvSpPr>
            <a:spLocks noGrp="1" noChangeArrowheads="1"/>
          </p:cNvSpPr>
          <p:nvPr>
            <p:ph type="title"/>
          </p:nvPr>
        </p:nvSpPr>
        <p:spPr/>
        <p:txBody>
          <a:bodyPr/>
          <a:lstStyle/>
          <a:p>
            <a:pPr eaLnBrk="1" hangingPunct="1"/>
            <a:r>
              <a:rPr lang="en-US" altLang="en-US" dirty="0"/>
              <a:t>Configuring Cortana 	(2/2)</a:t>
            </a:r>
          </a:p>
        </p:txBody>
      </p:sp>
      <p:pic>
        <p:nvPicPr>
          <p:cNvPr id="35842" name="Picture 2" descr="Screenshot of the Cortana Settings pane.&#10;" title="Configuring Cortana">
            <a:extLst>
              <a:ext uri="{FF2B5EF4-FFF2-40B4-BE49-F238E27FC236}">
                <a16:creationId xmlns:a16="http://schemas.microsoft.com/office/drawing/2014/main" id="{230CDBF5-28B5-4038-8C96-EDAC993D0B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752600"/>
            <a:ext cx="2743200" cy="456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104132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22857F29-D728-42FA-B11E-4463EB3077CE}"/>
              </a:ext>
            </a:extLst>
          </p:cNvPr>
          <p:cNvSpPr>
            <a:spLocks noGrp="1" noChangeArrowheads="1"/>
          </p:cNvSpPr>
          <p:nvPr>
            <p:ph type="title"/>
          </p:nvPr>
        </p:nvSpPr>
        <p:spPr/>
        <p:txBody>
          <a:bodyPr/>
          <a:lstStyle/>
          <a:p>
            <a:pPr eaLnBrk="1" hangingPunct="1"/>
            <a:r>
              <a:rPr lang="en-US" altLang="en-US" dirty="0"/>
              <a:t>Using the Snipping Tool</a:t>
            </a:r>
          </a:p>
        </p:txBody>
      </p:sp>
      <p:sp>
        <p:nvSpPr>
          <p:cNvPr id="37890" name="Rectangle 3">
            <a:extLst>
              <a:ext uri="{FF2B5EF4-FFF2-40B4-BE49-F238E27FC236}">
                <a16:creationId xmlns:a16="http://schemas.microsoft.com/office/drawing/2014/main" id="{CF1067C1-2842-457F-8CBE-84CE380F4969}"/>
              </a:ext>
            </a:extLst>
          </p:cNvPr>
          <p:cNvSpPr>
            <a:spLocks noGrp="1" noChangeArrowheads="1"/>
          </p:cNvSpPr>
          <p:nvPr>
            <p:ph type="body" sz="quarter" idx="10"/>
          </p:nvPr>
        </p:nvSpPr>
        <p:spPr/>
        <p:txBody>
          <a:bodyPr/>
          <a:lstStyle/>
          <a:p>
            <a:pPr eaLnBrk="1" hangingPunct="1"/>
            <a:r>
              <a:rPr lang="en-US" altLang="en-US" dirty="0"/>
              <a:t>A </a:t>
            </a:r>
            <a:r>
              <a:rPr lang="en-US" altLang="en-US" b="1" i="1" dirty="0"/>
              <a:t>screenshot</a:t>
            </a:r>
            <a:r>
              <a:rPr lang="en-US" altLang="en-US" dirty="0"/>
              <a:t>, also referred to as a snip or screen grab, is a snapshot of whatever is displayed on the computer screen. </a:t>
            </a:r>
          </a:p>
          <a:p>
            <a:pPr eaLnBrk="1" hangingPunct="1"/>
            <a:r>
              <a:rPr lang="en-US" altLang="en-US" b="1" i="1" dirty="0"/>
              <a:t>Snipping Tool</a:t>
            </a:r>
            <a:r>
              <a:rPr lang="en-US" altLang="en-US" dirty="0"/>
              <a:t> is an accessory program that comes with Windows 10 that allows you to take screen shots, annotate them, and save them.</a:t>
            </a:r>
          </a:p>
        </p:txBody>
      </p:sp>
    </p:spTree>
    <p:extLst>
      <p:ext uri="{BB962C8B-B14F-4D97-AF65-F5344CB8AC3E}">
        <p14:creationId xmlns:p14="http://schemas.microsoft.com/office/powerpoint/2010/main" val="1312147977"/>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3061F67F-21FA-4409-BB55-83B3A010DE38}"/>
              </a:ext>
            </a:extLst>
          </p:cNvPr>
          <p:cNvSpPr>
            <a:spLocks noGrp="1" noChangeArrowheads="1"/>
          </p:cNvSpPr>
          <p:nvPr>
            <p:ph type="title"/>
          </p:nvPr>
        </p:nvSpPr>
        <p:spPr/>
        <p:txBody>
          <a:bodyPr/>
          <a:lstStyle/>
          <a:p>
            <a:pPr eaLnBrk="1" hangingPunct="1"/>
            <a:r>
              <a:rPr lang="en-US" altLang="en-US" dirty="0"/>
              <a:t>Using Windows Media Player</a:t>
            </a:r>
          </a:p>
        </p:txBody>
      </p:sp>
      <p:sp>
        <p:nvSpPr>
          <p:cNvPr id="39938" name="Rectangle 3">
            <a:extLst>
              <a:ext uri="{FF2B5EF4-FFF2-40B4-BE49-F238E27FC236}">
                <a16:creationId xmlns:a16="http://schemas.microsoft.com/office/drawing/2014/main" id="{7C6E55E8-B9F1-462E-8A3C-588A5D5A115F}"/>
              </a:ext>
            </a:extLst>
          </p:cNvPr>
          <p:cNvSpPr>
            <a:spLocks noGrp="1" noChangeArrowheads="1"/>
          </p:cNvSpPr>
          <p:nvPr>
            <p:ph type="body" sz="quarter" idx="10"/>
          </p:nvPr>
        </p:nvSpPr>
        <p:spPr/>
        <p:txBody>
          <a:bodyPr/>
          <a:lstStyle/>
          <a:p>
            <a:pPr eaLnBrk="1" hangingPunct="1"/>
            <a:r>
              <a:rPr lang="en-US" altLang="en-US" b="1" i="1" dirty="0"/>
              <a:t>Windows Media Player 12 </a:t>
            </a:r>
            <a:r>
              <a:rPr lang="en-US" altLang="en-US" dirty="0"/>
              <a:t>is a program that allows you to play back music and video files and view photos. </a:t>
            </a:r>
          </a:p>
          <a:p>
            <a:pPr eaLnBrk="1" hangingPunct="1"/>
            <a:r>
              <a:rPr lang="en-US" altLang="en-US" dirty="0"/>
              <a:t>Files stored in your Music, Pictures, and Videos libraries appear in the Windows Media Player file list by default. </a:t>
            </a:r>
          </a:p>
          <a:p>
            <a:pPr eaLnBrk="1" hangingPunct="1"/>
            <a:r>
              <a:rPr lang="en-US" altLang="en-US" dirty="0"/>
              <a:t>On a network, you can stream digital media files—audio, video, or photos—for playback or viewing from another computer or a server that hosts Windows media files. </a:t>
            </a:r>
          </a:p>
        </p:txBody>
      </p:sp>
    </p:spTree>
    <p:extLst>
      <p:ext uri="{BB962C8B-B14F-4D97-AF65-F5344CB8AC3E}">
        <p14:creationId xmlns:p14="http://schemas.microsoft.com/office/powerpoint/2010/main" val="384176539"/>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4DD8FBB9-0F77-4853-98E0-FE7917250D1C}"/>
              </a:ext>
            </a:extLst>
          </p:cNvPr>
          <p:cNvSpPr>
            <a:spLocks noGrp="1" noChangeArrowheads="1"/>
          </p:cNvSpPr>
          <p:nvPr>
            <p:ph type="title"/>
          </p:nvPr>
        </p:nvSpPr>
        <p:spPr/>
        <p:txBody>
          <a:bodyPr/>
          <a:lstStyle/>
          <a:p>
            <a:pPr eaLnBrk="1" hangingPunct="1"/>
            <a:r>
              <a:rPr lang="en-US" altLang="en-US" dirty="0"/>
              <a:t>Using Windows Mobility Center	(1/2)</a:t>
            </a:r>
          </a:p>
        </p:txBody>
      </p:sp>
      <p:sp>
        <p:nvSpPr>
          <p:cNvPr id="41986" name="Rectangle 3">
            <a:extLst>
              <a:ext uri="{FF2B5EF4-FFF2-40B4-BE49-F238E27FC236}">
                <a16:creationId xmlns:a16="http://schemas.microsoft.com/office/drawing/2014/main" id="{EE31D1E8-7DEF-4727-B04C-78C8B3A55A21}"/>
              </a:ext>
            </a:extLst>
          </p:cNvPr>
          <p:cNvSpPr>
            <a:spLocks noGrp="1" noChangeArrowheads="1"/>
          </p:cNvSpPr>
          <p:nvPr>
            <p:ph type="body" sz="quarter" idx="10"/>
          </p:nvPr>
        </p:nvSpPr>
        <p:spPr>
          <a:xfrm>
            <a:off x="358570" y="1371600"/>
            <a:ext cx="11474238" cy="3862596"/>
          </a:xfrm>
        </p:spPr>
        <p:txBody>
          <a:bodyPr/>
          <a:lstStyle/>
          <a:p>
            <a:pPr eaLnBrk="1" hangingPunct="1"/>
            <a:r>
              <a:rPr lang="en-US" altLang="en-US" b="1" i="1" dirty="0"/>
              <a:t>Windows Mobility Center</a:t>
            </a:r>
            <a:r>
              <a:rPr lang="en-US" altLang="en-US" dirty="0"/>
              <a:t> is a control panel of sorts that gives you access to several laptop settings, from volume to screen brightness to power options to Wi-Fi and Bluetooth settings—all in one place. </a:t>
            </a:r>
          </a:p>
          <a:p>
            <a:pPr eaLnBrk="1" hangingPunct="1"/>
            <a:r>
              <a:rPr lang="en-US" altLang="en-US" dirty="0"/>
              <a:t>Although the settings can be accessed from various icons and commands within Windows, you can make adjustments from a single window in Windows Mobility Center.</a:t>
            </a:r>
          </a:p>
        </p:txBody>
      </p:sp>
    </p:spTree>
    <p:extLst>
      <p:ext uri="{BB962C8B-B14F-4D97-AF65-F5344CB8AC3E}">
        <p14:creationId xmlns:p14="http://schemas.microsoft.com/office/powerpoint/2010/main" val="191159115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760D8C96-ED0B-40FA-A40E-E087EE7F8B0D}"/>
              </a:ext>
            </a:extLst>
          </p:cNvPr>
          <p:cNvSpPr>
            <a:spLocks noGrp="1" noChangeArrowheads="1"/>
          </p:cNvSpPr>
          <p:nvPr>
            <p:ph type="title"/>
          </p:nvPr>
        </p:nvSpPr>
        <p:spPr/>
        <p:txBody>
          <a:bodyPr/>
          <a:lstStyle/>
          <a:p>
            <a:pPr eaLnBrk="1" hangingPunct="1"/>
            <a:r>
              <a:rPr lang="en-US" altLang="en-US" dirty="0"/>
              <a:t>Using Windows Mobility Center	(2/2)</a:t>
            </a:r>
          </a:p>
        </p:txBody>
      </p:sp>
      <p:pic>
        <p:nvPicPr>
          <p:cNvPr id="44034" name="Picture 2" descr="Screenshot of the Windows Mobility Center window.&#10;" title="The Windows Mobility Center window">
            <a:extLst>
              <a:ext uri="{FF2B5EF4-FFF2-40B4-BE49-F238E27FC236}">
                <a16:creationId xmlns:a16="http://schemas.microsoft.com/office/drawing/2014/main" id="{A88D5E7C-3536-49EE-B670-F5097624FF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33601" y="1905000"/>
            <a:ext cx="7908925"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846663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BD10E6FE-C646-4256-8FD3-5E650B34A429}"/>
              </a:ext>
            </a:extLst>
          </p:cNvPr>
          <p:cNvSpPr>
            <a:spLocks noGrp="1" noChangeArrowheads="1"/>
          </p:cNvSpPr>
          <p:nvPr>
            <p:ph type="title"/>
          </p:nvPr>
        </p:nvSpPr>
        <p:spPr/>
        <p:txBody>
          <a:bodyPr/>
          <a:lstStyle/>
          <a:p>
            <a:pPr eaLnBrk="1" hangingPunct="1"/>
            <a:r>
              <a:rPr lang="en-US" altLang="en-US" dirty="0"/>
              <a:t>Objectives</a:t>
            </a:r>
          </a:p>
        </p:txBody>
      </p:sp>
      <p:graphicFrame>
        <p:nvGraphicFramePr>
          <p:cNvPr id="6" name="Content Placeholder 6" descr="Table listing skills/concepts, exam objectives, and objective numbers covered in this lesson." title="Objectives Table">
            <a:extLst>
              <a:ext uri="{FF2B5EF4-FFF2-40B4-BE49-F238E27FC236}">
                <a16:creationId xmlns:a16="http://schemas.microsoft.com/office/drawing/2014/main" id="{951832CC-4150-4AFF-ADEA-1A4EC9652DE9}"/>
              </a:ext>
            </a:extLst>
          </p:cNvPr>
          <p:cNvGraphicFramePr>
            <a:graphicFrameLocks/>
          </p:cNvGraphicFramePr>
          <p:nvPr>
            <p:extLst>
              <p:ext uri="{D42A27DB-BD31-4B8C-83A1-F6EECF244321}">
                <p14:modId xmlns:p14="http://schemas.microsoft.com/office/powerpoint/2010/main" val="3989253228"/>
              </p:ext>
            </p:extLst>
          </p:nvPr>
        </p:nvGraphicFramePr>
        <p:xfrm>
          <a:off x="358570" y="1255173"/>
          <a:ext cx="11474451" cy="3742436"/>
        </p:xfrm>
        <a:graphic>
          <a:graphicData uri="http://schemas.openxmlformats.org/drawingml/2006/table">
            <a:tbl>
              <a:tblPr firstRow="1" bandCol="1">
                <a:tableStyleId>{5C22544A-7EE6-4342-B048-85BDC9FD1C3A}</a:tableStyleId>
              </a:tblPr>
              <a:tblGrid>
                <a:gridCol w="3824817">
                  <a:extLst>
                    <a:ext uri="{9D8B030D-6E8A-4147-A177-3AD203B41FA5}">
                      <a16:colId xmlns:a16="http://schemas.microsoft.com/office/drawing/2014/main" val="1006841083"/>
                    </a:ext>
                  </a:extLst>
                </a:gridCol>
                <a:gridCol w="5326168">
                  <a:extLst>
                    <a:ext uri="{9D8B030D-6E8A-4147-A177-3AD203B41FA5}">
                      <a16:colId xmlns:a16="http://schemas.microsoft.com/office/drawing/2014/main" val="2431056323"/>
                    </a:ext>
                  </a:extLst>
                </a:gridCol>
                <a:gridCol w="2323466">
                  <a:extLst>
                    <a:ext uri="{9D8B030D-6E8A-4147-A177-3AD203B41FA5}">
                      <a16:colId xmlns:a16="http://schemas.microsoft.com/office/drawing/2014/main" val="465048140"/>
                    </a:ext>
                  </a:extLst>
                </a:gridCol>
              </a:tblGrid>
              <a:tr h="370840">
                <a:tc>
                  <a:txBody>
                    <a:bodyPr/>
                    <a:lstStyle/>
                    <a:p>
                      <a:r>
                        <a:rPr lang="en-US" dirty="0"/>
                        <a:t>Skill/Concept</a:t>
                      </a:r>
                    </a:p>
                  </a:txBody>
                  <a:tcPr/>
                </a:tc>
                <a:tc>
                  <a:txBody>
                    <a:bodyPr/>
                    <a:lstStyle/>
                    <a:p>
                      <a:r>
                        <a:rPr lang="en-US" dirty="0"/>
                        <a:t>Exam Objective</a:t>
                      </a:r>
                    </a:p>
                  </a:txBody>
                  <a:tcPr/>
                </a:tc>
                <a:tc>
                  <a:txBody>
                    <a:bodyPr/>
                    <a:lstStyle/>
                    <a:p>
                      <a:pPr algn="ctr"/>
                      <a:r>
                        <a:rPr lang="en-US" dirty="0"/>
                        <a:t>Objective Number</a:t>
                      </a:r>
                    </a:p>
                  </a:txBody>
                  <a:tcPr/>
                </a:tc>
                <a:extLst>
                  <a:ext uri="{0D108BD9-81ED-4DB2-BD59-A6C34878D82A}">
                    <a16:rowId xmlns:a16="http://schemas.microsoft.com/office/drawing/2014/main" val="266715333"/>
                  </a:ext>
                </a:extLst>
              </a:tr>
              <a:tr h="370840">
                <a:tc>
                  <a:txBody>
                    <a:bodyPr/>
                    <a:lstStyle/>
                    <a:p>
                      <a:r>
                        <a:rPr lang="en-US" dirty="0"/>
                        <a:t>Configuring Internet Explorer</a:t>
                      </a:r>
                    </a:p>
                  </a:txBody>
                  <a:tcPr/>
                </a:tc>
                <a:tc>
                  <a:txBody>
                    <a:bodyPr/>
                    <a:lstStyle/>
                    <a:p>
                      <a:r>
                        <a:rPr lang="en-US" dirty="0"/>
                        <a:t>Configure native applications and tools</a:t>
                      </a:r>
                    </a:p>
                    <a:p>
                      <a:r>
                        <a:rPr lang="en-US" dirty="0"/>
                        <a:t>Configure applications </a:t>
                      </a:r>
                    </a:p>
                  </a:txBody>
                  <a:tcPr/>
                </a:tc>
                <a:tc>
                  <a:txBody>
                    <a:bodyPr/>
                    <a:lstStyle/>
                    <a:p>
                      <a:pPr algn="ctr"/>
                      <a:r>
                        <a:rPr lang="en-US" dirty="0"/>
                        <a:t>1.3</a:t>
                      </a:r>
                    </a:p>
                    <a:p>
                      <a:pPr algn="ctr"/>
                      <a:r>
                        <a:rPr lang="en-US" dirty="0"/>
                        <a:t>3.1</a:t>
                      </a:r>
                    </a:p>
                  </a:txBody>
                  <a:tcPr/>
                </a:tc>
                <a:extLst>
                  <a:ext uri="{0D108BD9-81ED-4DB2-BD59-A6C34878D82A}">
                    <a16:rowId xmlns:a16="http://schemas.microsoft.com/office/drawing/2014/main" val="3143179939"/>
                  </a:ext>
                </a:extLst>
              </a:tr>
              <a:tr h="370840">
                <a:tc>
                  <a:txBody>
                    <a:bodyPr/>
                    <a:lstStyle/>
                    <a:p>
                      <a:r>
                        <a:rPr lang="en-US" dirty="0"/>
                        <a:t>Configuring Microsoft Edge</a:t>
                      </a:r>
                    </a:p>
                  </a:txBody>
                  <a:tcPr/>
                </a:tc>
                <a:tc>
                  <a:txBody>
                    <a:bodyPr/>
                    <a:lstStyle/>
                    <a:p>
                      <a:r>
                        <a:rPr lang="en-US" dirty="0"/>
                        <a:t>Configure native applications and tools</a:t>
                      </a:r>
                    </a:p>
                  </a:txBody>
                  <a:tcPr/>
                </a:tc>
                <a:tc>
                  <a:txBody>
                    <a:bodyPr/>
                    <a:lstStyle/>
                    <a:p>
                      <a:pPr algn="ctr"/>
                      <a:r>
                        <a:rPr lang="en-US" dirty="0"/>
                        <a:t>1.3</a:t>
                      </a:r>
                    </a:p>
                  </a:txBody>
                  <a:tcPr/>
                </a:tc>
                <a:extLst>
                  <a:ext uri="{0D108BD9-81ED-4DB2-BD59-A6C34878D82A}">
                    <a16:rowId xmlns:a16="http://schemas.microsoft.com/office/drawing/2014/main" val="2615369099"/>
                  </a:ext>
                </a:extLst>
              </a:tr>
              <a:tr h="370840">
                <a:tc>
                  <a:txBody>
                    <a:bodyPr/>
                    <a:lstStyle/>
                    <a:p>
                      <a:r>
                        <a:rPr lang="en-US" dirty="0"/>
                        <a:t>Configuring Cortana</a:t>
                      </a:r>
                    </a:p>
                  </a:txBody>
                  <a:tcPr/>
                </a:tc>
                <a:tc>
                  <a:txBody>
                    <a:bodyPr/>
                    <a:lstStyle/>
                    <a:p>
                      <a:r>
                        <a:rPr lang="en-US" dirty="0"/>
                        <a:t>Configure native applications and tools</a:t>
                      </a:r>
                    </a:p>
                  </a:txBody>
                  <a:tcPr/>
                </a:tc>
                <a:tc>
                  <a:txBody>
                    <a:bodyPr/>
                    <a:lstStyle/>
                    <a:p>
                      <a:pPr algn="ctr"/>
                      <a:r>
                        <a:rPr lang="en-US" dirty="0"/>
                        <a:t>1.3</a:t>
                      </a:r>
                    </a:p>
                  </a:txBody>
                  <a:tcPr/>
                </a:tc>
                <a:extLst>
                  <a:ext uri="{0D108BD9-81ED-4DB2-BD59-A6C34878D82A}">
                    <a16:rowId xmlns:a16="http://schemas.microsoft.com/office/drawing/2014/main" val="2440610045"/>
                  </a:ext>
                </a:extLst>
              </a:tr>
              <a:tr h="370840">
                <a:tc>
                  <a:txBody>
                    <a:bodyPr/>
                    <a:lstStyle/>
                    <a:p>
                      <a:r>
                        <a:rPr lang="en-US" dirty="0"/>
                        <a:t>Introducing Accessory Programs</a:t>
                      </a:r>
                    </a:p>
                  </a:txBody>
                  <a:tcPr/>
                </a:tc>
                <a:tc>
                  <a:txBody>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lang="en-US" dirty="0"/>
                        <a:t>Configure native applications and tools</a:t>
                      </a:r>
                    </a:p>
                  </a:txBody>
                  <a:tcPr/>
                </a:tc>
                <a:tc>
                  <a:txBody>
                    <a:bodyPr/>
                    <a:lstStyle/>
                    <a:p>
                      <a:pPr algn="ctr"/>
                      <a:r>
                        <a:rPr lang="en-US" dirty="0"/>
                        <a:t>1.3</a:t>
                      </a:r>
                    </a:p>
                  </a:txBody>
                  <a:tcPr/>
                </a:tc>
                <a:extLst>
                  <a:ext uri="{0D108BD9-81ED-4DB2-BD59-A6C34878D82A}">
                    <a16:rowId xmlns:a16="http://schemas.microsoft.com/office/drawing/2014/main" val="1447723313"/>
                  </a:ext>
                </a:extLst>
              </a:tr>
              <a:tr h="370840">
                <a:tc>
                  <a:txBody>
                    <a:bodyPr/>
                    <a:lstStyle/>
                    <a:p>
                      <a:r>
                        <a:rPr lang="en-US" dirty="0"/>
                        <a:t>Supporting Mobile Access and Data Synchronization</a:t>
                      </a:r>
                    </a:p>
                  </a:txBody>
                  <a:tcPr/>
                </a:tc>
                <a:tc>
                  <a:txBody>
                    <a:bodyPr/>
                    <a:lstStyle/>
                    <a:p>
                      <a:r>
                        <a:rPr lang="en-US" dirty="0"/>
                        <a:t>Configure mobility settings</a:t>
                      </a:r>
                    </a:p>
                    <a:p>
                      <a:pPr marL="0" marR="0" lvl="0" indent="0" algn="l" defTabSz="914367" rtl="0" eaLnBrk="1" fontAlgn="auto" latinLnBrk="0" hangingPunct="1">
                        <a:lnSpc>
                          <a:spcPct val="100000"/>
                        </a:lnSpc>
                        <a:spcBef>
                          <a:spcPts val="0"/>
                        </a:spcBef>
                        <a:spcAft>
                          <a:spcPts val="0"/>
                        </a:spcAft>
                        <a:buClrTx/>
                        <a:buSzTx/>
                        <a:buFontTx/>
                        <a:buNone/>
                        <a:tabLst/>
                        <a:defRPr/>
                      </a:pPr>
                      <a:r>
                        <a:rPr lang="en-US" dirty="0"/>
                        <a:t>Understand offline files</a:t>
                      </a:r>
                    </a:p>
                  </a:txBody>
                  <a:tcPr/>
                </a:tc>
                <a:tc>
                  <a:txBody>
                    <a:bodyPr/>
                    <a:lstStyle/>
                    <a:p>
                      <a:pPr algn="ctr"/>
                      <a:r>
                        <a:rPr lang="en-US" dirty="0"/>
                        <a:t>1.4</a:t>
                      </a:r>
                    </a:p>
                    <a:p>
                      <a:pPr algn="ctr"/>
                      <a:r>
                        <a:rPr lang="en-US" dirty="0"/>
                        <a:t>4.4</a:t>
                      </a:r>
                    </a:p>
                  </a:txBody>
                  <a:tcPr/>
                </a:tc>
                <a:extLst>
                  <a:ext uri="{0D108BD9-81ED-4DB2-BD59-A6C34878D82A}">
                    <a16:rowId xmlns:a16="http://schemas.microsoft.com/office/drawing/2014/main" val="3269131803"/>
                  </a:ext>
                </a:extLst>
              </a:tr>
              <a:tr h="370840">
                <a:tc>
                  <a:txBody>
                    <a:bodyPr/>
                    <a:lstStyle/>
                    <a:p>
                      <a:r>
                        <a:rPr lang="en-US" dirty="0"/>
                        <a:t>Using Windows Mobility Center</a:t>
                      </a:r>
                    </a:p>
                  </a:txBody>
                  <a:tcPr/>
                </a:tc>
                <a:tc>
                  <a:txBody>
                    <a:bodyPr/>
                    <a:lstStyle/>
                    <a:p>
                      <a:r>
                        <a:rPr lang="en-US" dirty="0"/>
                        <a:t>Configure mobility settings</a:t>
                      </a:r>
                    </a:p>
                  </a:txBody>
                  <a:tcPr/>
                </a:tc>
                <a:tc>
                  <a:txBody>
                    <a:bodyPr/>
                    <a:lstStyle/>
                    <a:p>
                      <a:pPr algn="ctr"/>
                      <a:r>
                        <a:rPr lang="en-US" dirty="0"/>
                        <a:t>1.4</a:t>
                      </a:r>
                    </a:p>
                  </a:txBody>
                  <a:tcPr/>
                </a:tc>
                <a:extLst>
                  <a:ext uri="{0D108BD9-81ED-4DB2-BD59-A6C34878D82A}">
                    <a16:rowId xmlns:a16="http://schemas.microsoft.com/office/drawing/2014/main" val="1760573748"/>
                  </a:ext>
                </a:extLst>
              </a:tr>
              <a:tr h="370840">
                <a:tc>
                  <a:txBody>
                    <a:bodyPr/>
                    <a:lstStyle/>
                    <a:p>
                      <a:r>
                        <a:rPr lang="en-US" dirty="0"/>
                        <a:t>Accessing a Computer Remotely</a:t>
                      </a:r>
                    </a:p>
                  </a:txBody>
                  <a:tcPr/>
                </a:tc>
                <a:tc>
                  <a:txBody>
                    <a:bodyPr/>
                    <a:lstStyle/>
                    <a:p>
                      <a:r>
                        <a:rPr lang="en-US" dirty="0"/>
                        <a:t>Configure native applications and tools</a:t>
                      </a:r>
                    </a:p>
                    <a:p>
                      <a:r>
                        <a:rPr lang="en-US" dirty="0"/>
                        <a:t>Configure and use management tools</a:t>
                      </a:r>
                    </a:p>
                  </a:txBody>
                  <a:tcPr/>
                </a:tc>
                <a:tc>
                  <a:txBody>
                    <a:bodyPr/>
                    <a:lstStyle/>
                    <a:p>
                      <a:pPr algn="ctr"/>
                      <a:r>
                        <a:rPr lang="en-US" dirty="0"/>
                        <a:t>1.3</a:t>
                      </a:r>
                    </a:p>
                    <a:p>
                      <a:pPr algn="ctr"/>
                      <a:r>
                        <a:rPr lang="en-US" dirty="0"/>
                        <a:t>1.5</a:t>
                      </a:r>
                    </a:p>
                  </a:txBody>
                  <a:tcPr/>
                </a:tc>
                <a:extLst>
                  <a:ext uri="{0D108BD9-81ED-4DB2-BD59-A6C34878D82A}">
                    <a16:rowId xmlns:a16="http://schemas.microsoft.com/office/drawing/2014/main" val="1568027325"/>
                  </a:ext>
                </a:extLst>
              </a:tr>
            </a:tbl>
          </a:graphicData>
        </a:graphic>
      </p:graphicFrame>
    </p:spTree>
    <p:extLst>
      <p:ext uri="{BB962C8B-B14F-4D97-AF65-F5344CB8AC3E}">
        <p14:creationId xmlns:p14="http://schemas.microsoft.com/office/powerpoint/2010/main" val="3512677106"/>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8BEA4755-3EAF-4CA8-B6BF-A3308183FBF0}"/>
              </a:ext>
            </a:extLst>
          </p:cNvPr>
          <p:cNvSpPr>
            <a:spLocks noGrp="1" noChangeArrowheads="1"/>
          </p:cNvSpPr>
          <p:nvPr>
            <p:ph type="title"/>
          </p:nvPr>
        </p:nvSpPr>
        <p:spPr/>
        <p:txBody>
          <a:bodyPr/>
          <a:lstStyle/>
          <a:p>
            <a:pPr eaLnBrk="1" hangingPunct="1"/>
            <a:r>
              <a:rPr lang="en-US" altLang="en-US" dirty="0"/>
              <a:t>Configuring Remote Desktop	(1/2)</a:t>
            </a:r>
          </a:p>
        </p:txBody>
      </p:sp>
      <p:sp>
        <p:nvSpPr>
          <p:cNvPr id="46082" name="Rectangle 3">
            <a:extLst>
              <a:ext uri="{FF2B5EF4-FFF2-40B4-BE49-F238E27FC236}">
                <a16:creationId xmlns:a16="http://schemas.microsoft.com/office/drawing/2014/main" id="{CBDB11D8-D62D-4A64-A0F0-608CFBEC39F0}"/>
              </a:ext>
            </a:extLst>
          </p:cNvPr>
          <p:cNvSpPr>
            <a:spLocks noGrp="1" noChangeArrowheads="1"/>
          </p:cNvSpPr>
          <p:nvPr>
            <p:ph type="body" sz="quarter" idx="10"/>
          </p:nvPr>
        </p:nvSpPr>
        <p:spPr>
          <a:xfrm>
            <a:off x="358570" y="1371600"/>
            <a:ext cx="11474238" cy="3862596"/>
          </a:xfrm>
        </p:spPr>
        <p:txBody>
          <a:bodyPr/>
          <a:lstStyle/>
          <a:p>
            <a:r>
              <a:rPr lang="en-US" altLang="en-US" b="1" dirty="0"/>
              <a:t>RDP</a:t>
            </a:r>
            <a:r>
              <a:rPr lang="en-US" altLang="en-US" dirty="0"/>
              <a:t> connects to another computer over a network connection using the same graphical interface that you </a:t>
            </a:r>
            <a:br>
              <a:rPr lang="en-US" altLang="en-US" dirty="0"/>
            </a:br>
            <a:r>
              <a:rPr lang="en-US" altLang="en-US" dirty="0"/>
              <a:t>would use if you were sitting in front of the physical server.</a:t>
            </a:r>
          </a:p>
          <a:p>
            <a:r>
              <a:rPr lang="en-US" altLang="en-US" dirty="0"/>
              <a:t>Typically, you would access computers remotely using the </a:t>
            </a:r>
            <a:r>
              <a:rPr lang="en-US" altLang="en-US" b="1" i="1" dirty="0"/>
              <a:t>Remote Desktop Connection (RDC)</a:t>
            </a:r>
            <a:r>
              <a:rPr lang="en-US" altLang="en-US" dirty="0"/>
              <a:t>, which allows you to connect to a Remote Desktop Session Host or to a Remote Application. </a:t>
            </a:r>
          </a:p>
        </p:txBody>
      </p:sp>
    </p:spTree>
    <p:extLst>
      <p:ext uri="{BB962C8B-B14F-4D97-AF65-F5344CB8AC3E}">
        <p14:creationId xmlns:p14="http://schemas.microsoft.com/office/powerpoint/2010/main" val="177410263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14948282-737F-448D-8C56-E15AA0A8D07E}"/>
              </a:ext>
            </a:extLst>
          </p:cNvPr>
          <p:cNvSpPr>
            <a:spLocks noGrp="1" noChangeArrowheads="1"/>
          </p:cNvSpPr>
          <p:nvPr>
            <p:ph type="title"/>
          </p:nvPr>
        </p:nvSpPr>
        <p:spPr/>
        <p:txBody>
          <a:bodyPr/>
          <a:lstStyle/>
          <a:p>
            <a:pPr eaLnBrk="1" hangingPunct="1"/>
            <a:r>
              <a:rPr lang="en-US" altLang="en-US" dirty="0"/>
              <a:t>Configuring Remote Desktop	(2/2)</a:t>
            </a:r>
          </a:p>
        </p:txBody>
      </p:sp>
      <p:sp>
        <p:nvSpPr>
          <p:cNvPr id="48130" name="Rectangle 3">
            <a:extLst>
              <a:ext uri="{FF2B5EF4-FFF2-40B4-BE49-F238E27FC236}">
                <a16:creationId xmlns:a16="http://schemas.microsoft.com/office/drawing/2014/main" id="{3691F2A4-2746-466F-B554-8FC01E9A1C8B}"/>
              </a:ext>
            </a:extLst>
          </p:cNvPr>
          <p:cNvSpPr>
            <a:spLocks noGrp="1" noChangeArrowheads="1"/>
          </p:cNvSpPr>
          <p:nvPr>
            <p:ph type="body" sz="quarter" idx="10"/>
          </p:nvPr>
        </p:nvSpPr>
        <p:spPr/>
        <p:txBody>
          <a:bodyPr/>
          <a:lstStyle/>
          <a:p>
            <a:r>
              <a:rPr lang="en-US" altLang="en-US" b="1" i="1" dirty="0"/>
              <a:t>Remote Assistance</a:t>
            </a:r>
            <a:r>
              <a:rPr lang="en-US" altLang="en-US" dirty="0"/>
              <a:t> is a Windows 10 feature that enables an administrator, trainer, or support person to connect to a remote user’s computer, chat with the user, and either view all of the user’s activities or take complete control of the system. </a:t>
            </a:r>
          </a:p>
          <a:p>
            <a:r>
              <a:rPr lang="en-US" altLang="en-US" dirty="0"/>
              <a:t>Similar to Remote Desktop, it also uses TCP port 3389. </a:t>
            </a:r>
          </a:p>
        </p:txBody>
      </p:sp>
    </p:spTree>
    <p:extLst>
      <p:ext uri="{BB962C8B-B14F-4D97-AF65-F5344CB8AC3E}">
        <p14:creationId xmlns:p14="http://schemas.microsoft.com/office/powerpoint/2010/main" val="219787165"/>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5BDE3FA0-08FB-4D10-A5A7-2165D126982B}"/>
              </a:ext>
            </a:extLst>
          </p:cNvPr>
          <p:cNvSpPr>
            <a:spLocks noGrp="1" noChangeArrowheads="1"/>
          </p:cNvSpPr>
          <p:nvPr>
            <p:ph type="title"/>
          </p:nvPr>
        </p:nvSpPr>
        <p:spPr/>
        <p:txBody>
          <a:bodyPr/>
          <a:lstStyle/>
          <a:p>
            <a:pPr eaLnBrk="1" hangingPunct="1"/>
            <a:r>
              <a:rPr lang="en-US" altLang="en-US" dirty="0"/>
              <a:t>Using Windows Remote Management</a:t>
            </a:r>
          </a:p>
        </p:txBody>
      </p:sp>
      <p:sp>
        <p:nvSpPr>
          <p:cNvPr id="50178" name="Rectangle 3">
            <a:extLst>
              <a:ext uri="{FF2B5EF4-FFF2-40B4-BE49-F238E27FC236}">
                <a16:creationId xmlns:a16="http://schemas.microsoft.com/office/drawing/2014/main" id="{234117A7-E818-4C4E-96BA-D118229AA9A6}"/>
              </a:ext>
            </a:extLst>
          </p:cNvPr>
          <p:cNvSpPr>
            <a:spLocks noGrp="1" noChangeArrowheads="1"/>
          </p:cNvSpPr>
          <p:nvPr>
            <p:ph type="body" sz="quarter" idx="10"/>
          </p:nvPr>
        </p:nvSpPr>
        <p:spPr>
          <a:xfrm>
            <a:off x="358570" y="1371600"/>
            <a:ext cx="11474238" cy="3862596"/>
          </a:xfrm>
        </p:spPr>
        <p:txBody>
          <a:bodyPr/>
          <a:lstStyle/>
          <a:p>
            <a:r>
              <a:rPr lang="en-US" altLang="en-US" b="1" i="1" dirty="0"/>
              <a:t>Windows Remote Management (WinRM)</a:t>
            </a:r>
            <a:r>
              <a:rPr lang="en-US" altLang="en-US" dirty="0"/>
              <a:t> is a Windows 10 service that enables administrators to execute commands on remote computers using Windows PowerShell or the Windows Remote Shell (WinRS.exe) command-line program.</a:t>
            </a:r>
          </a:p>
          <a:p>
            <a:r>
              <a:rPr lang="en-US" altLang="en-US" dirty="0"/>
              <a:t>However, Windows 10 does not start the service by default or configure the computer to allow remote management communications. </a:t>
            </a:r>
          </a:p>
        </p:txBody>
      </p:sp>
    </p:spTree>
    <p:extLst>
      <p:ext uri="{BB962C8B-B14F-4D97-AF65-F5344CB8AC3E}">
        <p14:creationId xmlns:p14="http://schemas.microsoft.com/office/powerpoint/2010/main" val="4125502571"/>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676BB3A6-D8CF-4F10-A62D-92EBE5057C96}"/>
              </a:ext>
            </a:extLst>
          </p:cNvPr>
          <p:cNvSpPr>
            <a:spLocks noGrp="1" noChangeArrowheads="1"/>
          </p:cNvSpPr>
          <p:nvPr>
            <p:ph type="title"/>
          </p:nvPr>
        </p:nvSpPr>
        <p:spPr/>
        <p:txBody>
          <a:bodyPr/>
          <a:lstStyle/>
          <a:p>
            <a:pPr eaLnBrk="1" hangingPunct="1"/>
            <a:r>
              <a:rPr lang="en-US" altLang="en-US" dirty="0"/>
              <a:t>Using WinRS.exe</a:t>
            </a:r>
          </a:p>
        </p:txBody>
      </p:sp>
      <p:sp>
        <p:nvSpPr>
          <p:cNvPr id="52226" name="Rectangle 3">
            <a:extLst>
              <a:ext uri="{FF2B5EF4-FFF2-40B4-BE49-F238E27FC236}">
                <a16:creationId xmlns:a16="http://schemas.microsoft.com/office/drawing/2014/main" id="{0AA37949-9D60-4B42-B6B1-51E10DBD0841}"/>
              </a:ext>
            </a:extLst>
          </p:cNvPr>
          <p:cNvSpPr>
            <a:spLocks noGrp="1" noChangeArrowheads="1"/>
          </p:cNvSpPr>
          <p:nvPr>
            <p:ph type="body" sz="quarter" idx="10"/>
          </p:nvPr>
        </p:nvSpPr>
        <p:spPr/>
        <p:txBody>
          <a:bodyPr/>
          <a:lstStyle/>
          <a:p>
            <a:r>
              <a:rPr lang="en-US" altLang="en-US" dirty="0"/>
              <a:t>After you have configured the Remote Management service, you can execute commands on other computers that have been similarly configured. </a:t>
            </a:r>
          </a:p>
          <a:p>
            <a:r>
              <a:rPr lang="en-US" altLang="en-US" dirty="0"/>
              <a:t>To execute a command from the Windows 10 command prompt, you must use the </a:t>
            </a:r>
            <a:r>
              <a:rPr lang="en-US" altLang="en-US" b="1" i="1" dirty="0"/>
              <a:t>WinRS.exe</a:t>
            </a:r>
            <a:r>
              <a:rPr lang="en-US" altLang="en-US" dirty="0"/>
              <a:t> program. </a:t>
            </a:r>
          </a:p>
        </p:txBody>
      </p:sp>
    </p:spTree>
    <p:extLst>
      <p:ext uri="{BB962C8B-B14F-4D97-AF65-F5344CB8AC3E}">
        <p14:creationId xmlns:p14="http://schemas.microsoft.com/office/powerpoint/2010/main" val="521382266"/>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E6E41AEE-CD59-4C7B-90D9-AA56C6B8B46C}"/>
              </a:ext>
            </a:extLst>
          </p:cNvPr>
          <p:cNvSpPr>
            <a:spLocks noGrp="1" noChangeArrowheads="1"/>
          </p:cNvSpPr>
          <p:nvPr>
            <p:ph type="title"/>
          </p:nvPr>
        </p:nvSpPr>
        <p:spPr/>
        <p:txBody>
          <a:bodyPr/>
          <a:lstStyle/>
          <a:p>
            <a:pPr eaLnBrk="1" hangingPunct="1"/>
            <a:r>
              <a:rPr lang="en-US" altLang="en-US" dirty="0"/>
              <a:t>Introducing Windows PowerShell</a:t>
            </a:r>
          </a:p>
        </p:txBody>
      </p:sp>
      <p:sp>
        <p:nvSpPr>
          <p:cNvPr id="54274" name="Rectangle 3">
            <a:extLst>
              <a:ext uri="{FF2B5EF4-FFF2-40B4-BE49-F238E27FC236}">
                <a16:creationId xmlns:a16="http://schemas.microsoft.com/office/drawing/2014/main" id="{65D0AFD3-333C-4E93-A423-00B5D9FAA11C}"/>
              </a:ext>
            </a:extLst>
          </p:cNvPr>
          <p:cNvSpPr>
            <a:spLocks noGrp="1" noChangeArrowheads="1"/>
          </p:cNvSpPr>
          <p:nvPr>
            <p:ph type="body" sz="quarter" idx="10"/>
          </p:nvPr>
        </p:nvSpPr>
        <p:spPr/>
        <p:txBody>
          <a:bodyPr/>
          <a:lstStyle/>
          <a:p>
            <a:r>
              <a:rPr lang="en-US" altLang="en-US" b="1" i="1" dirty="0"/>
              <a:t>Windows PowerShell</a:t>
            </a:r>
            <a:r>
              <a:rPr lang="en-US" altLang="en-US" dirty="0"/>
              <a:t> is a command-line interface used mainly by IT professionals to run cmdlets (pronounced command-lets), complete background jobs (processes or programs that run in the background without a user interface), and run scripts to perform administrative tasks. </a:t>
            </a:r>
          </a:p>
        </p:txBody>
      </p:sp>
    </p:spTree>
    <p:extLst>
      <p:ext uri="{BB962C8B-B14F-4D97-AF65-F5344CB8AC3E}">
        <p14:creationId xmlns:p14="http://schemas.microsoft.com/office/powerpoint/2010/main" val="851226505"/>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3B20B340-18D6-492B-BCBA-1A39F9604501}"/>
              </a:ext>
            </a:extLst>
          </p:cNvPr>
          <p:cNvSpPr>
            <a:spLocks noGrp="1" noChangeArrowheads="1"/>
          </p:cNvSpPr>
          <p:nvPr>
            <p:ph type="title"/>
          </p:nvPr>
        </p:nvSpPr>
        <p:spPr/>
        <p:txBody>
          <a:bodyPr/>
          <a:lstStyle/>
          <a:p>
            <a:pPr eaLnBrk="1" hangingPunct="1"/>
            <a:r>
              <a:rPr lang="en-US" altLang="en-US" dirty="0"/>
              <a:t>Summary	(1/5)</a:t>
            </a:r>
          </a:p>
        </p:txBody>
      </p:sp>
      <p:sp>
        <p:nvSpPr>
          <p:cNvPr id="56322" name="Rectangle 3">
            <a:extLst>
              <a:ext uri="{FF2B5EF4-FFF2-40B4-BE49-F238E27FC236}">
                <a16:creationId xmlns:a16="http://schemas.microsoft.com/office/drawing/2014/main" id="{0AA2709A-69F0-43BF-80EC-7646228871B3}"/>
              </a:ext>
            </a:extLst>
          </p:cNvPr>
          <p:cNvSpPr>
            <a:spLocks noGrp="1" noChangeArrowheads="1"/>
          </p:cNvSpPr>
          <p:nvPr>
            <p:ph type="body" sz="quarter" idx="10"/>
          </p:nvPr>
        </p:nvSpPr>
        <p:spPr/>
        <p:txBody>
          <a:bodyPr/>
          <a:lstStyle/>
          <a:p>
            <a:r>
              <a:rPr lang="en-US" altLang="en-US" sz="2800" dirty="0"/>
              <a:t>Internet Explorer is the traditional Microsoft browser that offers a number of features to protect your security and privacy while you browse the web, including phishing filters, Protected Mode, Pop-up Blocker, Add-on Manager, download files or software notification, and the use of digital signatures and 128-bit secure (SSL) connections when using secure websites. </a:t>
            </a:r>
          </a:p>
        </p:txBody>
      </p:sp>
    </p:spTree>
    <p:extLst>
      <p:ext uri="{BB962C8B-B14F-4D97-AF65-F5344CB8AC3E}">
        <p14:creationId xmlns:p14="http://schemas.microsoft.com/office/powerpoint/2010/main" val="3750559583"/>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E508EA20-169A-4B80-A831-B9F70A2BC925}"/>
              </a:ext>
            </a:extLst>
          </p:cNvPr>
          <p:cNvSpPr>
            <a:spLocks noGrp="1" noChangeArrowheads="1"/>
          </p:cNvSpPr>
          <p:nvPr>
            <p:ph type="title"/>
          </p:nvPr>
        </p:nvSpPr>
        <p:spPr/>
        <p:txBody>
          <a:bodyPr/>
          <a:lstStyle/>
          <a:p>
            <a:pPr eaLnBrk="1" hangingPunct="1"/>
            <a:r>
              <a:rPr lang="en-US" altLang="en-US" dirty="0"/>
              <a:t>Summary	(2/5)</a:t>
            </a:r>
          </a:p>
        </p:txBody>
      </p:sp>
      <p:sp>
        <p:nvSpPr>
          <p:cNvPr id="58370" name="Rectangle 3">
            <a:extLst>
              <a:ext uri="{FF2B5EF4-FFF2-40B4-BE49-F238E27FC236}">
                <a16:creationId xmlns:a16="http://schemas.microsoft.com/office/drawing/2014/main" id="{81F18DAA-A490-4FED-9D5D-C820A9B85C0E}"/>
              </a:ext>
            </a:extLst>
          </p:cNvPr>
          <p:cNvSpPr>
            <a:spLocks noGrp="1" noChangeArrowheads="1"/>
          </p:cNvSpPr>
          <p:nvPr>
            <p:ph type="body" sz="quarter" idx="10"/>
          </p:nvPr>
        </p:nvSpPr>
        <p:spPr>
          <a:xfrm>
            <a:off x="358570" y="1371600"/>
            <a:ext cx="11474238" cy="2569934"/>
          </a:xfrm>
        </p:spPr>
        <p:txBody>
          <a:bodyPr/>
          <a:lstStyle/>
          <a:p>
            <a:r>
              <a:rPr lang="en-US" altLang="en-US" sz="2800" dirty="0"/>
              <a:t>Microsoft Edge is the new Microsoft lightweight web browser with a layout engine built around web standards designed to replace Internet Explorer as the default web browser. </a:t>
            </a:r>
          </a:p>
          <a:p>
            <a:r>
              <a:rPr lang="en-US" altLang="en-US" sz="2800" dirty="0"/>
              <a:t>It integrates with Cortana, annotation tools, Adobe Flash Player, a PDF reader, and a reading mode. </a:t>
            </a:r>
          </a:p>
        </p:txBody>
      </p:sp>
    </p:spTree>
    <p:extLst>
      <p:ext uri="{BB962C8B-B14F-4D97-AF65-F5344CB8AC3E}">
        <p14:creationId xmlns:p14="http://schemas.microsoft.com/office/powerpoint/2010/main" val="2637441026"/>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FD096D58-383C-4B7D-BF70-F4C42EC61D2B}"/>
              </a:ext>
            </a:extLst>
          </p:cNvPr>
          <p:cNvSpPr>
            <a:spLocks noGrp="1" noChangeArrowheads="1"/>
          </p:cNvSpPr>
          <p:nvPr>
            <p:ph type="title"/>
          </p:nvPr>
        </p:nvSpPr>
        <p:spPr/>
        <p:txBody>
          <a:bodyPr/>
          <a:lstStyle/>
          <a:p>
            <a:pPr eaLnBrk="1" hangingPunct="1"/>
            <a:r>
              <a:rPr lang="en-US" altLang="en-US" dirty="0"/>
              <a:t>Summary	(3/5)</a:t>
            </a:r>
          </a:p>
        </p:txBody>
      </p:sp>
      <p:sp>
        <p:nvSpPr>
          <p:cNvPr id="60418" name="Rectangle 3">
            <a:extLst>
              <a:ext uri="{FF2B5EF4-FFF2-40B4-BE49-F238E27FC236}">
                <a16:creationId xmlns:a16="http://schemas.microsoft.com/office/drawing/2014/main" id="{BD335CA8-1840-46F5-8082-3B5AF5E576BD}"/>
              </a:ext>
            </a:extLst>
          </p:cNvPr>
          <p:cNvSpPr>
            <a:spLocks noGrp="1" noChangeArrowheads="1"/>
          </p:cNvSpPr>
          <p:nvPr>
            <p:ph type="body" sz="quarter" idx="10"/>
          </p:nvPr>
        </p:nvSpPr>
        <p:spPr/>
        <p:txBody>
          <a:bodyPr/>
          <a:lstStyle/>
          <a:p>
            <a:r>
              <a:rPr lang="en-US" altLang="en-US" sz="2800" dirty="0"/>
              <a:t>Windows Media Player 12 is a program that allows you to play back music and video files and view photos. Files stored in your Music, Pictures, and Videos libraries appear in the Windows Media Player file list by default. </a:t>
            </a:r>
          </a:p>
          <a:p>
            <a:r>
              <a:rPr lang="en-US" altLang="en-US" sz="2800" dirty="0"/>
              <a:t>Users who work across multiple devices want to be able to keep their address books, music, and document files in sync and accessible, regardless of the device they are using at the time. Windows 10 provides several ways to ensure that users have a consistent experience. </a:t>
            </a:r>
          </a:p>
        </p:txBody>
      </p:sp>
    </p:spTree>
    <p:extLst>
      <p:ext uri="{BB962C8B-B14F-4D97-AF65-F5344CB8AC3E}">
        <p14:creationId xmlns:p14="http://schemas.microsoft.com/office/powerpoint/2010/main" val="1870878839"/>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57F3965D-8296-4CA3-8A93-9121D0DFFBC2}"/>
              </a:ext>
            </a:extLst>
          </p:cNvPr>
          <p:cNvSpPr>
            <a:spLocks noGrp="1" noChangeArrowheads="1"/>
          </p:cNvSpPr>
          <p:nvPr>
            <p:ph type="title"/>
          </p:nvPr>
        </p:nvSpPr>
        <p:spPr/>
        <p:txBody>
          <a:bodyPr/>
          <a:lstStyle/>
          <a:p>
            <a:pPr eaLnBrk="1" hangingPunct="1"/>
            <a:r>
              <a:rPr lang="en-US" altLang="en-US" dirty="0"/>
              <a:t>Summary	(4/5)</a:t>
            </a:r>
          </a:p>
        </p:txBody>
      </p:sp>
      <p:sp>
        <p:nvSpPr>
          <p:cNvPr id="62466" name="Rectangle 3">
            <a:extLst>
              <a:ext uri="{FF2B5EF4-FFF2-40B4-BE49-F238E27FC236}">
                <a16:creationId xmlns:a16="http://schemas.microsoft.com/office/drawing/2014/main" id="{D368872A-DECA-4D90-9BC9-FEF07F6A7AFF}"/>
              </a:ext>
            </a:extLst>
          </p:cNvPr>
          <p:cNvSpPr>
            <a:spLocks noGrp="1" noChangeArrowheads="1"/>
          </p:cNvSpPr>
          <p:nvPr>
            <p:ph type="body" sz="quarter" idx="10"/>
          </p:nvPr>
        </p:nvSpPr>
        <p:spPr>
          <a:xfrm>
            <a:off x="358570" y="1371600"/>
            <a:ext cx="11474238" cy="3431709"/>
          </a:xfrm>
        </p:spPr>
        <p:txBody>
          <a:bodyPr/>
          <a:lstStyle/>
          <a:p>
            <a:r>
              <a:rPr lang="en-US" altLang="en-US" sz="2800" dirty="0"/>
              <a:t>Windows Mobility Center is a control panel of sorts that gives you access to several laptop settings, from volume to screen brightness to power options to Wi-Fi and Bluetooth settings—all in one place. </a:t>
            </a:r>
          </a:p>
          <a:p>
            <a:r>
              <a:rPr lang="en-US" altLang="en-US" sz="2800" dirty="0"/>
              <a:t>The Remote Desktop Protocol (RDP) is a proprietary protocol that </a:t>
            </a:r>
            <a:br>
              <a:rPr lang="en-US" altLang="en-US" sz="2800" dirty="0"/>
            </a:br>
            <a:r>
              <a:rPr lang="en-US" altLang="en-US" sz="2800" dirty="0"/>
              <a:t>was developed by Microsoft to connect to another computer over a network connection using the same graphical interface that you would use if you were sitting in front of the physical server. </a:t>
            </a:r>
          </a:p>
        </p:txBody>
      </p:sp>
    </p:spTree>
    <p:extLst>
      <p:ext uri="{BB962C8B-B14F-4D97-AF65-F5344CB8AC3E}">
        <p14:creationId xmlns:p14="http://schemas.microsoft.com/office/powerpoint/2010/main" val="2380818186"/>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8AC3892C-29CE-4B99-B561-F27283957EFB}"/>
              </a:ext>
            </a:extLst>
          </p:cNvPr>
          <p:cNvSpPr>
            <a:spLocks noGrp="1" noChangeArrowheads="1"/>
          </p:cNvSpPr>
          <p:nvPr>
            <p:ph type="title"/>
          </p:nvPr>
        </p:nvSpPr>
        <p:spPr/>
        <p:txBody>
          <a:bodyPr/>
          <a:lstStyle/>
          <a:p>
            <a:pPr eaLnBrk="1" hangingPunct="1"/>
            <a:r>
              <a:rPr lang="en-US" altLang="en-US" dirty="0"/>
              <a:t>Summary	(5/5)</a:t>
            </a:r>
          </a:p>
        </p:txBody>
      </p:sp>
      <p:sp>
        <p:nvSpPr>
          <p:cNvPr id="64514" name="Rectangle 3">
            <a:extLst>
              <a:ext uri="{FF2B5EF4-FFF2-40B4-BE49-F238E27FC236}">
                <a16:creationId xmlns:a16="http://schemas.microsoft.com/office/drawing/2014/main" id="{A0A108EF-7F3D-40A4-9C63-FBD181515FBB}"/>
              </a:ext>
            </a:extLst>
          </p:cNvPr>
          <p:cNvSpPr>
            <a:spLocks noGrp="1" noChangeArrowheads="1"/>
          </p:cNvSpPr>
          <p:nvPr>
            <p:ph type="body" sz="quarter" idx="10"/>
          </p:nvPr>
        </p:nvSpPr>
        <p:spPr>
          <a:xfrm>
            <a:off x="358570" y="1371600"/>
            <a:ext cx="11474238" cy="4724370"/>
          </a:xfrm>
        </p:spPr>
        <p:txBody>
          <a:bodyPr/>
          <a:lstStyle/>
          <a:p>
            <a:r>
              <a:rPr lang="en-US" altLang="en-US" sz="2800" dirty="0"/>
              <a:t>Remote Assistance is a Windows 10 feature that enables an administrator, trainer, or support person to connect to a remote </a:t>
            </a:r>
            <a:br>
              <a:rPr lang="en-US" altLang="en-US" sz="2800" dirty="0"/>
            </a:br>
            <a:r>
              <a:rPr lang="en-US" altLang="en-US" sz="2800" dirty="0"/>
              <a:t>user’s computer, chat with the user, and either view all of the user’s activities or take complete control of the system. Similar to Remote Desktop, it also uses TCP port 3389. </a:t>
            </a:r>
          </a:p>
          <a:p>
            <a:r>
              <a:rPr lang="en-US" altLang="en-US" sz="2800" dirty="0"/>
              <a:t>Windows PowerShell is a command-line interface used mainly by IT professionals to run cmdlets (pronounced command-lets), complete background jobs (processes or programs that run in the background without a user interface), and run scripts to perform administrative tasks. </a:t>
            </a:r>
          </a:p>
        </p:txBody>
      </p:sp>
    </p:spTree>
    <p:extLst>
      <p:ext uri="{BB962C8B-B14F-4D97-AF65-F5344CB8AC3E}">
        <p14:creationId xmlns:p14="http://schemas.microsoft.com/office/powerpoint/2010/main" val="302956365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9F1E1-96F0-426B-AB43-62F0E533AFC2}"/>
              </a:ext>
            </a:extLst>
          </p:cNvPr>
          <p:cNvSpPr>
            <a:spLocks noGrp="1"/>
          </p:cNvSpPr>
          <p:nvPr>
            <p:ph type="title"/>
          </p:nvPr>
        </p:nvSpPr>
        <p:spPr/>
        <p:txBody>
          <a:bodyPr/>
          <a:lstStyle/>
          <a:p>
            <a:r>
              <a:rPr lang="en-US" altLang="en-US" dirty="0"/>
              <a:t>Configuring Internet Explorer</a:t>
            </a:r>
          </a:p>
        </p:txBody>
      </p:sp>
      <p:sp>
        <p:nvSpPr>
          <p:cNvPr id="19458" name="Content Placeholder 2">
            <a:extLst>
              <a:ext uri="{FF2B5EF4-FFF2-40B4-BE49-F238E27FC236}">
                <a16:creationId xmlns:a16="http://schemas.microsoft.com/office/drawing/2014/main" id="{A7152A76-38ED-4677-A6A6-375626F7A627}"/>
              </a:ext>
            </a:extLst>
          </p:cNvPr>
          <p:cNvSpPr>
            <a:spLocks noGrp="1"/>
          </p:cNvSpPr>
          <p:nvPr>
            <p:ph type="body" sz="quarter" idx="10"/>
          </p:nvPr>
        </p:nvSpPr>
        <p:spPr/>
        <p:txBody>
          <a:bodyPr/>
          <a:lstStyle/>
          <a:p>
            <a:r>
              <a:rPr lang="en-US" altLang="en-US" b="1" i="1" dirty="0"/>
              <a:t>Internet Explorer</a:t>
            </a:r>
            <a:r>
              <a:rPr lang="en-US" altLang="en-US" dirty="0"/>
              <a:t> is the traditional Microsoft browser that offers a number of features to protect your security and privacy while you browse the web, including phishing filters, Protected Mode, Pop-up Blocker, Add-on Manager, download files or software notification, and the use of digital signatures and 128-bit secure (SSL) connections when using secure websites. </a:t>
            </a:r>
          </a:p>
        </p:txBody>
      </p:sp>
    </p:spTree>
    <p:extLst>
      <p:ext uri="{BB962C8B-B14F-4D97-AF65-F5344CB8AC3E}">
        <p14:creationId xmlns:p14="http://schemas.microsoft.com/office/powerpoint/2010/main" val="458369082"/>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116822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58308-916D-4062-B1C5-02A359C1951E}"/>
              </a:ext>
            </a:extLst>
          </p:cNvPr>
          <p:cNvSpPr>
            <a:spLocks noGrp="1"/>
          </p:cNvSpPr>
          <p:nvPr>
            <p:ph type="title"/>
          </p:nvPr>
        </p:nvSpPr>
        <p:spPr/>
        <p:txBody>
          <a:bodyPr/>
          <a:lstStyle/>
          <a:p>
            <a:r>
              <a:rPr lang="en-US" altLang="en-US" dirty="0"/>
              <a:t>Configuring Security Zones</a:t>
            </a:r>
          </a:p>
        </p:txBody>
      </p:sp>
      <p:sp>
        <p:nvSpPr>
          <p:cNvPr id="21506" name="Content Placeholder 2">
            <a:extLst>
              <a:ext uri="{FF2B5EF4-FFF2-40B4-BE49-F238E27FC236}">
                <a16:creationId xmlns:a16="http://schemas.microsoft.com/office/drawing/2014/main" id="{B4796EDD-E97F-47B8-B43F-9A92BE7C3BB8}"/>
              </a:ext>
            </a:extLst>
          </p:cNvPr>
          <p:cNvSpPr>
            <a:spLocks noGrp="1"/>
          </p:cNvSpPr>
          <p:nvPr>
            <p:ph type="body" sz="quarter" idx="10"/>
          </p:nvPr>
        </p:nvSpPr>
        <p:spPr/>
        <p:txBody>
          <a:bodyPr/>
          <a:lstStyle/>
          <a:p>
            <a:r>
              <a:rPr lang="en-US" altLang="en-US" dirty="0"/>
              <a:t>To help manage Internet Explorer security when visiting websites, Internet Explorer divides your network connection into </a:t>
            </a:r>
            <a:r>
              <a:rPr lang="en-US" altLang="en-US" b="1" i="1" dirty="0"/>
              <a:t>security zones</a:t>
            </a:r>
            <a:r>
              <a:rPr lang="en-US" altLang="en-US" dirty="0"/>
              <a:t> based on four content types. For each zone, a security level is assigned. </a:t>
            </a:r>
          </a:p>
        </p:txBody>
      </p:sp>
    </p:spTree>
    <p:extLst>
      <p:ext uri="{BB962C8B-B14F-4D97-AF65-F5344CB8AC3E}">
        <p14:creationId xmlns:p14="http://schemas.microsoft.com/office/powerpoint/2010/main" val="380755728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8602C7B2-C788-4DA1-A457-D8AECDA10AFB}"/>
              </a:ext>
            </a:extLst>
          </p:cNvPr>
          <p:cNvSpPr>
            <a:spLocks noGrp="1"/>
          </p:cNvSpPr>
          <p:nvPr>
            <p:ph type="body" sz="quarter" idx="4294967295"/>
          </p:nvPr>
        </p:nvSpPr>
        <p:spPr>
          <a:xfrm>
            <a:off x="358570" y="1371600"/>
            <a:ext cx="11474238" cy="2209836"/>
          </a:xfrm>
        </p:spPr>
        <p:txBody>
          <a:bodyPr/>
          <a:lstStyle/>
          <a:p>
            <a:r>
              <a:rPr lang="en-US" altLang="en-US" dirty="0"/>
              <a:t>Internet Explorer offers multiple security features to defend against malware and data theft, including dynamic security and protected mode. </a:t>
            </a:r>
          </a:p>
          <a:p>
            <a:r>
              <a:rPr lang="en-US" altLang="en-US" b="1" i="1" dirty="0"/>
              <a:t>Dynamic security</a:t>
            </a:r>
            <a:r>
              <a:rPr lang="en-US" altLang="en-US" dirty="0"/>
              <a:t> is a set of tools and technology that protects your computer as you browse the internet with Internet Explorer. It includes ActiveX opt-in, Security Status Bar, Phishing Filter, Address Bar Protection, and protected mode. </a:t>
            </a:r>
          </a:p>
        </p:txBody>
      </p:sp>
      <p:sp>
        <p:nvSpPr>
          <p:cNvPr id="2" name="Title 1">
            <a:extLst>
              <a:ext uri="{FF2B5EF4-FFF2-40B4-BE49-F238E27FC236}">
                <a16:creationId xmlns:a16="http://schemas.microsoft.com/office/drawing/2014/main" id="{9CAA7030-AF68-4836-919F-0A8B5D76BA59}"/>
              </a:ext>
            </a:extLst>
          </p:cNvPr>
          <p:cNvSpPr>
            <a:spLocks noGrp="1"/>
          </p:cNvSpPr>
          <p:nvPr>
            <p:ph type="title"/>
          </p:nvPr>
        </p:nvSpPr>
        <p:spPr/>
        <p:txBody>
          <a:bodyPr/>
          <a:lstStyle/>
          <a:p>
            <a:r>
              <a:rPr lang="en-US" altLang="en-US" dirty="0"/>
              <a:t>Using Dynamic Security and Protected Mode</a:t>
            </a:r>
          </a:p>
        </p:txBody>
      </p:sp>
    </p:spTree>
    <p:extLst>
      <p:ext uri="{BB962C8B-B14F-4D97-AF65-F5344CB8AC3E}">
        <p14:creationId xmlns:p14="http://schemas.microsoft.com/office/powerpoint/2010/main" val="399051998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1A5D2-48FF-4CC3-A654-A220B677BDBE}"/>
              </a:ext>
            </a:extLst>
          </p:cNvPr>
          <p:cNvSpPr>
            <a:spLocks noGrp="1"/>
          </p:cNvSpPr>
          <p:nvPr>
            <p:ph type="title"/>
          </p:nvPr>
        </p:nvSpPr>
        <p:spPr/>
        <p:txBody>
          <a:bodyPr/>
          <a:lstStyle/>
          <a:p>
            <a:r>
              <a:rPr lang="en-US" altLang="en-US" dirty="0"/>
              <a:t>Configuring the SmartScreen Filter and Phishing</a:t>
            </a:r>
          </a:p>
        </p:txBody>
      </p:sp>
      <p:sp>
        <p:nvSpPr>
          <p:cNvPr id="23554" name="Content Placeholder 2">
            <a:extLst>
              <a:ext uri="{FF2B5EF4-FFF2-40B4-BE49-F238E27FC236}">
                <a16:creationId xmlns:a16="http://schemas.microsoft.com/office/drawing/2014/main" id="{F08083C1-2DB7-4136-B35A-8877297E06C9}"/>
              </a:ext>
            </a:extLst>
          </p:cNvPr>
          <p:cNvSpPr>
            <a:spLocks noGrp="1"/>
          </p:cNvSpPr>
          <p:nvPr>
            <p:ph type="body" sz="quarter" idx="10"/>
          </p:nvPr>
        </p:nvSpPr>
        <p:spPr/>
        <p:txBody>
          <a:bodyPr/>
          <a:lstStyle/>
          <a:p>
            <a:r>
              <a:rPr lang="en-US" altLang="en-US" b="1" i="1" dirty="0"/>
              <a:t>Phishing</a:t>
            </a:r>
            <a:r>
              <a:rPr lang="en-US" altLang="en-US" dirty="0"/>
              <a:t> is a fraudulent technique based on social engineering. </a:t>
            </a:r>
          </a:p>
          <a:p>
            <a:r>
              <a:rPr lang="en-US" altLang="en-US" dirty="0"/>
              <a:t>With phishing, users are enticed (usually through email or other websites) to go to illegitimate websites that look similar to legitimate websites in an effort to persuade users to supply personal information, such as passwords and account numbers. </a:t>
            </a:r>
          </a:p>
        </p:txBody>
      </p:sp>
    </p:spTree>
    <p:extLst>
      <p:ext uri="{BB962C8B-B14F-4D97-AF65-F5344CB8AC3E}">
        <p14:creationId xmlns:p14="http://schemas.microsoft.com/office/powerpoint/2010/main" val="252542972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4A064-F76F-47DB-9100-12F9B7E3FAA5}"/>
              </a:ext>
            </a:extLst>
          </p:cNvPr>
          <p:cNvSpPr>
            <a:spLocks noGrp="1"/>
          </p:cNvSpPr>
          <p:nvPr>
            <p:ph type="title"/>
          </p:nvPr>
        </p:nvSpPr>
        <p:spPr/>
        <p:txBody>
          <a:bodyPr/>
          <a:lstStyle/>
          <a:p>
            <a:r>
              <a:rPr lang="en-US" altLang="en-US" dirty="0"/>
              <a:t>Managing Add-Ons	(1/2)</a:t>
            </a:r>
          </a:p>
        </p:txBody>
      </p:sp>
      <p:sp>
        <p:nvSpPr>
          <p:cNvPr id="24578" name="Content Placeholder 2">
            <a:extLst>
              <a:ext uri="{FF2B5EF4-FFF2-40B4-BE49-F238E27FC236}">
                <a16:creationId xmlns:a16="http://schemas.microsoft.com/office/drawing/2014/main" id="{FF6F46CE-D8A4-4326-98D6-67CD5816018F}"/>
              </a:ext>
            </a:extLst>
          </p:cNvPr>
          <p:cNvSpPr>
            <a:spLocks noGrp="1"/>
          </p:cNvSpPr>
          <p:nvPr>
            <p:ph type="body" sz="quarter" idx="10"/>
          </p:nvPr>
        </p:nvSpPr>
        <p:spPr/>
        <p:txBody>
          <a:bodyPr/>
          <a:lstStyle/>
          <a:p>
            <a:r>
              <a:rPr lang="en-US" altLang="en-US" dirty="0"/>
              <a:t>To make Internet Explorer more flexible, Internet Explorer allows you to add </a:t>
            </a:r>
            <a:r>
              <a:rPr lang="en-US" altLang="en-US" b="1" i="1" dirty="0"/>
              <a:t>add-ons </a:t>
            </a:r>
            <a:r>
              <a:rPr lang="en-US" altLang="en-US" dirty="0"/>
              <a:t>to your browser, such as extra toolbars, animated mouse pointers, stock tickers, and pop-up blockers. </a:t>
            </a:r>
          </a:p>
          <a:p>
            <a:r>
              <a:rPr lang="en-US" altLang="en-US" dirty="0"/>
              <a:t>Add-ons are downloaded from the internet and installed as an executable program. </a:t>
            </a:r>
          </a:p>
        </p:txBody>
      </p:sp>
    </p:spTree>
    <p:extLst>
      <p:ext uri="{BB962C8B-B14F-4D97-AF65-F5344CB8AC3E}">
        <p14:creationId xmlns:p14="http://schemas.microsoft.com/office/powerpoint/2010/main" val="62233330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6CCC9-D8CC-4C46-B873-B4E7D82F4B54}"/>
              </a:ext>
            </a:extLst>
          </p:cNvPr>
          <p:cNvSpPr>
            <a:spLocks noGrp="1"/>
          </p:cNvSpPr>
          <p:nvPr>
            <p:ph type="title"/>
          </p:nvPr>
        </p:nvSpPr>
        <p:spPr/>
        <p:txBody>
          <a:bodyPr/>
          <a:lstStyle/>
          <a:p>
            <a:r>
              <a:rPr lang="en-US" altLang="en-US" dirty="0"/>
              <a:t>Managing Add-Ons	(2/2)</a:t>
            </a:r>
          </a:p>
        </p:txBody>
      </p:sp>
      <p:sp>
        <p:nvSpPr>
          <p:cNvPr id="25602" name="Content Placeholder 2">
            <a:extLst>
              <a:ext uri="{FF2B5EF4-FFF2-40B4-BE49-F238E27FC236}">
                <a16:creationId xmlns:a16="http://schemas.microsoft.com/office/drawing/2014/main" id="{E390EC9D-DC1F-4B01-ABAB-7CA423E4C6E6}"/>
              </a:ext>
            </a:extLst>
          </p:cNvPr>
          <p:cNvSpPr>
            <a:spLocks noGrp="1"/>
          </p:cNvSpPr>
          <p:nvPr>
            <p:ph type="body" sz="quarter" idx="10"/>
          </p:nvPr>
        </p:nvSpPr>
        <p:spPr/>
        <p:txBody>
          <a:bodyPr/>
          <a:lstStyle/>
          <a:p>
            <a:r>
              <a:rPr lang="en-US" altLang="en-US" dirty="0"/>
              <a:t>As newer technology is implemented on websites, sometimes websites don’t look like you expect them to. </a:t>
            </a:r>
          </a:p>
          <a:p>
            <a:r>
              <a:rPr lang="en-US" altLang="en-US" dirty="0"/>
              <a:t>Images might not appear, menus might be out of place, and text could be jumbled together. </a:t>
            </a:r>
          </a:p>
          <a:p>
            <a:r>
              <a:rPr lang="en-US" altLang="en-US" dirty="0"/>
              <a:t>In these situations, you can try to run the site in compatibility mode. </a:t>
            </a:r>
          </a:p>
        </p:txBody>
      </p:sp>
    </p:spTree>
    <p:extLst>
      <p:ext uri="{BB962C8B-B14F-4D97-AF65-F5344CB8AC3E}">
        <p14:creationId xmlns:p14="http://schemas.microsoft.com/office/powerpoint/2010/main" val="29377145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E1EAC-5DAD-4AE9-B373-AC39967B05DD}"/>
              </a:ext>
            </a:extLst>
          </p:cNvPr>
          <p:cNvSpPr>
            <a:spLocks noGrp="1"/>
          </p:cNvSpPr>
          <p:nvPr>
            <p:ph type="title"/>
          </p:nvPr>
        </p:nvSpPr>
        <p:spPr/>
        <p:txBody>
          <a:bodyPr/>
          <a:lstStyle/>
          <a:p>
            <a:r>
              <a:rPr lang="en-US" altLang="en-US" dirty="0"/>
              <a:t>Configuring SSL and Certificates	(1/2)</a:t>
            </a:r>
          </a:p>
        </p:txBody>
      </p:sp>
      <p:sp>
        <p:nvSpPr>
          <p:cNvPr id="26626" name="Content Placeholder 2">
            <a:extLst>
              <a:ext uri="{FF2B5EF4-FFF2-40B4-BE49-F238E27FC236}">
                <a16:creationId xmlns:a16="http://schemas.microsoft.com/office/drawing/2014/main" id="{4C1877CB-3C62-4FD3-BF13-C457E6C0392D}"/>
              </a:ext>
            </a:extLst>
          </p:cNvPr>
          <p:cNvSpPr>
            <a:spLocks noGrp="1"/>
          </p:cNvSpPr>
          <p:nvPr>
            <p:ph type="body" sz="quarter" idx="10"/>
          </p:nvPr>
        </p:nvSpPr>
        <p:spPr/>
        <p:txBody>
          <a:bodyPr/>
          <a:lstStyle/>
          <a:p>
            <a:r>
              <a:rPr lang="en-US" altLang="en-US" b="1" i="1" dirty="0"/>
              <a:t>Secure Sockets Layer (SSL)</a:t>
            </a:r>
            <a:r>
              <a:rPr lang="en-US" altLang="en-US" dirty="0"/>
              <a:t> uses a cryptographic system that uses two keys—one key to encrypt the data and another key to decrypt the data. </a:t>
            </a:r>
          </a:p>
          <a:p>
            <a:r>
              <a:rPr lang="en-US" altLang="en-US" dirty="0"/>
              <a:t>The public key is known to everyone and a private or secret key is known only to the recipient of the message. The public key is published in a digital certificate, which also confirms the identity of the web server. </a:t>
            </a:r>
          </a:p>
        </p:txBody>
      </p:sp>
    </p:spTree>
    <p:extLst>
      <p:ext uri="{BB962C8B-B14F-4D97-AF65-F5344CB8AC3E}">
        <p14:creationId xmlns:p14="http://schemas.microsoft.com/office/powerpoint/2010/main" val="1791836027"/>
      </p:ext>
    </p:extLst>
  </p:cSld>
  <p:clrMapOvr>
    <a:masterClrMapping/>
  </p:clrMapOvr>
  <p:transition>
    <p:fade/>
  </p:transition>
</p:sld>
</file>

<file path=ppt/theme/theme1.xml><?xml version="1.0" encoding="utf-8"?>
<a:theme xmlns:a="http://schemas.openxmlformats.org/drawingml/2006/main" name="MOAC_theme">
  <a:themeElements>
    <a:clrScheme name="Custom 2">
      <a:dk1>
        <a:sysClr val="windowText" lastClr="000000"/>
      </a:dk1>
      <a:lt1>
        <a:sysClr val="window" lastClr="FFFFFF"/>
      </a:lt1>
      <a:dk2>
        <a:srgbClr val="44546A"/>
      </a:dk2>
      <a:lt2>
        <a:srgbClr val="E7E6E6"/>
      </a:lt2>
      <a:accent1>
        <a:srgbClr val="0054A6"/>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AC">
      <a:majorFont>
        <a:latin typeface="Segoe UI"/>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MVA_theme" id="{FE2E25A0-966F-41AE-AB5F-5A6AF47EB54A}" vid="{4C702016-84DA-4CFA-A467-6A79C6D0968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8DE0FCC1170DD4EA9CF157E6E2FAC08" ma:contentTypeVersion="7" ma:contentTypeDescription="Create a new document." ma:contentTypeScope="" ma:versionID="e5a40829361edf8fd103bdc874243db8">
  <xsd:schema xmlns:xsd="http://www.w3.org/2001/XMLSchema" xmlns:xs="http://www.w3.org/2001/XMLSchema" xmlns:p="http://schemas.microsoft.com/office/2006/metadata/properties" xmlns:ns2="dc94d77e-d9c2-42fb-a8f5-494b1c2e3696" xmlns:ns3="bfe0bb63-4151-4360-a7b3-42e232e24132" targetNamespace="http://schemas.microsoft.com/office/2006/metadata/properties" ma:root="true" ma:fieldsID="dca7a73226f97cdcc03e4eeffb012c8a" ns2:_="" ns3:_="">
    <xsd:import namespace="dc94d77e-d9c2-42fb-a8f5-494b1c2e3696"/>
    <xsd:import namespace="bfe0bb63-4151-4360-a7b3-42e232e2413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94d77e-d9c2-42fb-a8f5-494b1c2e3696"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fe0bb63-4151-4360-a7b3-42e232e2413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40D5659-43BE-4E59-96F4-1AC1AA041025}">
  <ds:schemaRefs>
    <ds:schemaRef ds:uri="http://schemas.microsoft.com/sharepoint/v3/contenttype/forms"/>
  </ds:schemaRefs>
</ds:datastoreItem>
</file>

<file path=customXml/itemProps2.xml><?xml version="1.0" encoding="utf-8"?>
<ds:datastoreItem xmlns:ds="http://schemas.openxmlformats.org/officeDocument/2006/customXml" ds:itemID="{54F52F7C-374C-4E49-B337-BC0B8E7AF8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94d77e-d9c2-42fb-a8f5-494b1c2e3696"/>
    <ds:schemaRef ds:uri="bfe0bb63-4151-4360-a7b3-42e232e241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14E61A3-6F21-40E0-A689-D30D46467DEA}">
  <ds:schemaRefs>
    <ds:schemaRef ds:uri="dc94d77e-d9c2-42fb-a8f5-494b1c2e3696"/>
    <ds:schemaRef ds:uri="http://schemas.microsoft.com/office/infopath/2007/PartnerControls"/>
    <ds:schemaRef ds:uri="http://purl.org/dc/terms/"/>
    <ds:schemaRef ds:uri="bfe0bb63-4151-4360-a7b3-42e232e24132"/>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MVA_theme</Template>
  <TotalTime>0</TotalTime>
  <Words>1568</Words>
  <Application>Microsoft Office PowerPoint</Application>
  <PresentationFormat>Widescreen</PresentationFormat>
  <Paragraphs>137</Paragraphs>
  <Slides>30</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MS PGothic</vt:lpstr>
      <vt:lpstr>Arial</vt:lpstr>
      <vt:lpstr>Calibri</vt:lpstr>
      <vt:lpstr>Segoe UI</vt:lpstr>
      <vt:lpstr>MOAC_theme</vt:lpstr>
      <vt:lpstr>Understanding Native Applications, Tools, Mobility, and Remote Management and Assistance</vt:lpstr>
      <vt:lpstr>Objectives</vt:lpstr>
      <vt:lpstr>Configuring Internet Explorer</vt:lpstr>
      <vt:lpstr>Configuring Security Zones</vt:lpstr>
      <vt:lpstr>Using Dynamic Security and Protected Mode</vt:lpstr>
      <vt:lpstr>Configuring the SmartScreen Filter and Phishing</vt:lpstr>
      <vt:lpstr>Managing Add-Ons (1/2)</vt:lpstr>
      <vt:lpstr>Managing Add-Ons (2/2)</vt:lpstr>
      <vt:lpstr>Configuring SSL and Certificates (1/2)</vt:lpstr>
      <vt:lpstr>Configuring SSL and Certificates (2/2)</vt:lpstr>
      <vt:lpstr>Managing Favorites</vt:lpstr>
      <vt:lpstr>Managing LAN Settings</vt:lpstr>
      <vt:lpstr>Configuring Microsoft Edge</vt:lpstr>
      <vt:lpstr>Configuring Cortana  (1/2)</vt:lpstr>
      <vt:lpstr>Configuring Cortana  (2/2)</vt:lpstr>
      <vt:lpstr>Using the Snipping Tool</vt:lpstr>
      <vt:lpstr>Using Windows Media Player</vt:lpstr>
      <vt:lpstr>Using Windows Mobility Center (1/2)</vt:lpstr>
      <vt:lpstr>Using Windows Mobility Center (2/2)</vt:lpstr>
      <vt:lpstr>Configuring Remote Desktop (1/2)</vt:lpstr>
      <vt:lpstr>Configuring Remote Desktop (2/2)</vt:lpstr>
      <vt:lpstr>Using Windows Remote Management</vt:lpstr>
      <vt:lpstr>Using WinRS.exe</vt:lpstr>
      <vt:lpstr>Introducing Windows PowerShell</vt:lpstr>
      <vt:lpstr>Summary (1/5)</vt:lpstr>
      <vt:lpstr>Summary (2/5)</vt:lpstr>
      <vt:lpstr>Summary (3/5)</vt:lpstr>
      <vt:lpstr>Summary (4/5)</vt:lpstr>
      <vt:lpstr>Summary (5/5)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2018-01-30T14:18:45Z</dcterms:created>
  <dcterms:modified xsi:type="dcterms:W3CDTF">2018-02-26T23:28:50Z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0x010100E8DE0FCC1170DD4EA9CF157E6E2FAC08</vt:lpwstr>
  </property>
</Properties>
</file>